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87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67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80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38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18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52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5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59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99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98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2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9EE12-C6F3-432B-A450-37629896EF81}" type="datetimeFigureOut">
              <a:rPr lang="zh-TW" altLang="en-US" smtClean="0"/>
              <a:t>2025/12/4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A9346-4F44-4D40-976F-D699AF1D7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00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zh-TW" altLang="en-US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電機系</a:t>
            </a:r>
            <a:r>
              <a:rPr lang="en-US" altLang="zh-TW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115</a:t>
            </a:r>
            <a:r>
              <a:rPr lang="zh-TW" altLang="en-US" b="1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年日間部招生資訊</a:t>
            </a:r>
          </a:p>
        </p:txBody>
      </p:sp>
      <p:pic>
        <p:nvPicPr>
          <p:cNvPr id="4" name="Picture 41" descr="1-1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25090"/>
            <a:ext cx="85010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426871"/>
              </p:ext>
            </p:extLst>
          </p:nvPr>
        </p:nvGraphicFramePr>
        <p:xfrm>
          <a:off x="611560" y="1444043"/>
          <a:ext cx="7992888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500" b="1" dirty="0">
                          <a:latin typeface="標楷體" pitchFamily="65" charset="-120"/>
                          <a:ea typeface="標楷體" pitchFamily="65" charset="-120"/>
                        </a:rPr>
                        <a:t>入學管道類別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500" b="1" dirty="0">
                          <a:latin typeface="標楷體" pitchFamily="65" charset="-120"/>
                          <a:ea typeface="標楷體" pitchFamily="65" charset="-120"/>
                        </a:rPr>
                        <a:t>招生名額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高中生申請入學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20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技優甄審入學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5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甄選入學</a:t>
                      </a:r>
                      <a:r>
                        <a:rPr lang="en-US" altLang="zh-TW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電機與電子群電機類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43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甄選入學</a:t>
                      </a:r>
                      <a:r>
                        <a:rPr lang="en-US" altLang="zh-TW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電機與電子群資電類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14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聯合登記分發</a:t>
                      </a:r>
                      <a:r>
                        <a:rPr lang="en-US" altLang="zh-TW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動力機械群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1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聯合登記分發</a:t>
                      </a:r>
                      <a:r>
                        <a:rPr lang="en-US" altLang="zh-TW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電機與電子群電機類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7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聯合登記分發</a:t>
                      </a:r>
                      <a:r>
                        <a:rPr lang="en-US" altLang="zh-TW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:</a:t>
                      </a:r>
                      <a:r>
                        <a:rPr lang="zh-TW" altLang="en-US" sz="2800" b="1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電機與電子群資電類</a:t>
                      </a:r>
                      <a:endParaRPr lang="en-US" altLang="zh-TW" sz="2800" b="1" dirty="0">
                        <a:solidFill>
                          <a:srgbClr val="6600FF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/>
                        <a:t>3</a:t>
                      </a:r>
                      <a:endParaRPr lang="zh-TW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8830651-E0BA-48C3-AB35-79630C03B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434540"/>
              </p:ext>
            </p:extLst>
          </p:nvPr>
        </p:nvGraphicFramePr>
        <p:xfrm>
          <a:off x="611560" y="5696003"/>
          <a:ext cx="799288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664">
                  <a:extLst>
                    <a:ext uri="{9D8B030D-6E8A-4147-A177-3AD203B41FA5}">
                      <a16:colId xmlns:a16="http://schemas.microsoft.com/office/drawing/2014/main" val="177308722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171183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800" b="1" kern="1200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獨立招生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2800" b="1" kern="1200" dirty="0">
                          <a:solidFill>
                            <a:srgbClr val="6600FF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12</a:t>
                      </a:r>
                      <a:endParaRPr lang="zh-TW" altLang="en-US" sz="2800" b="1" kern="1200" dirty="0">
                        <a:solidFill>
                          <a:srgbClr val="6600FF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811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960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78</Words>
  <Application>Microsoft Office PowerPoint</Application>
  <PresentationFormat>如螢幕大小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標楷體</vt:lpstr>
      <vt:lpstr>Arial</vt:lpstr>
      <vt:lpstr>Calibri</vt:lpstr>
      <vt:lpstr>Office 佈景主題</vt:lpstr>
      <vt:lpstr>電機系115年日間部招生資訊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電機系109年日間部招生資訊</dc:title>
  <dc:creator>ping</dc:creator>
  <cp:lastModifiedBy>潘雅平</cp:lastModifiedBy>
  <cp:revision>13</cp:revision>
  <dcterms:created xsi:type="dcterms:W3CDTF">2020-05-08T03:18:07Z</dcterms:created>
  <dcterms:modified xsi:type="dcterms:W3CDTF">2025-12-04T03:20:15Z</dcterms:modified>
</cp:coreProperties>
</file>