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9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73" d="100"/>
          <a:sy n="73" d="100"/>
        </p:scale>
        <p:origin x="14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A3727-74A4-4EBC-B451-8DF7AC663601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9AD0E-1041-4132-A8F7-3A78B364F4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90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295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476D5B-D6F2-468B-ACE5-3BDD2DC323CB}" type="datetimeFigureOut">
              <a:rPr lang="zh-TW" altLang="en-US" smtClean="0"/>
              <a:pPr/>
              <a:t>2024/9/20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auto">
          <a:xfrm>
            <a:off x="0" y="707174"/>
            <a:ext cx="6669360" cy="46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2400" dirty="0">
                <a:solidFill>
                  <a:schemeClr val="tx2"/>
                </a:solidFill>
                <a:ea typeface="標楷體" pitchFamily="65" charset="-120"/>
              </a:rPr>
              <a:t>   </a:t>
            </a:r>
            <a:r>
              <a:rPr lang="en-US" altLang="zh-TW" sz="2400" dirty="0">
                <a:solidFill>
                  <a:schemeClr val="tx2"/>
                </a:solidFill>
                <a:ea typeface="標楷體" pitchFamily="65" charset="-120"/>
              </a:rPr>
              <a:t>OO</a:t>
            </a:r>
            <a:r>
              <a:rPr kumimoji="0" lang="zh-TW" altLang="en-US" sz="2400" dirty="0">
                <a:solidFill>
                  <a:schemeClr val="tx2"/>
                </a:solidFill>
                <a:ea typeface="標楷體" pitchFamily="65" charset="-120"/>
              </a:rPr>
              <a:t>系校外實習</a:t>
            </a:r>
            <a:r>
              <a:rPr kumimoji="0" lang="zh-TW" altLang="en-US" sz="24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成果</a:t>
            </a:r>
            <a:r>
              <a:rPr lang="zh-TW" altLang="en-US" sz="24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海報</a:t>
            </a:r>
            <a:endParaRPr kumimoji="0" lang="zh-TW" altLang="en-US" sz="2400" dirty="0">
              <a:solidFill>
                <a:schemeClr val="tx2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2081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54804"/>
              </p:ext>
            </p:extLst>
          </p:nvPr>
        </p:nvGraphicFramePr>
        <p:xfrm>
          <a:off x="260350" y="1194849"/>
          <a:ext cx="6383338" cy="3341205"/>
        </p:xfrm>
        <a:graphic>
          <a:graphicData uri="http://schemas.openxmlformats.org/drawingml/2006/table">
            <a:tbl>
              <a:tblPr/>
              <a:tblGrid>
                <a:gridCol w="309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公司概況與產品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實習公司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實習部門：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執行期間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itchFamily="65" charset="-120"/>
                          <a:cs typeface="+mn-cs"/>
                        </a:rPr>
                        <a:t>：</a:t>
                      </a:r>
                      <a:r>
                        <a:rPr kumimoji="1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年月日至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年月日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工作職稱：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特別要求：</a:t>
                      </a:r>
                      <a:endParaRPr kumimoji="1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公司概況：</a:t>
                      </a:r>
                      <a:endParaRPr kumimoji="0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產品：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E5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761244"/>
              </p:ext>
            </p:extLst>
          </p:nvPr>
        </p:nvGraphicFramePr>
        <p:xfrm>
          <a:off x="260350" y="4457133"/>
          <a:ext cx="6383338" cy="4651371"/>
        </p:xfrm>
        <a:graphic>
          <a:graphicData uri="http://schemas.openxmlformats.org/drawingml/2006/table">
            <a:tbl>
              <a:tblPr/>
              <a:tblGrid>
                <a:gridCol w="638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實習成果與心得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6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543">
                <a:tc>
                  <a:txBody>
                    <a:bodyPr/>
                    <a:lstStyle/>
                    <a:p>
                      <a:pPr marL="82550" indent="0" eaLnBrk="1" fontAlgn="auto" hangingPunct="1">
                        <a:spcAft>
                          <a:spcPts val="0"/>
                        </a:spcAft>
                        <a:buFont typeface="Wingdings 2" pitchFamily="18" charset="2"/>
                        <a:buNone/>
                        <a:defRPr/>
                      </a:pP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2" name="Text Box 42"/>
          <p:cNvSpPr txBox="1">
            <a:spLocks noChangeArrowheads="1"/>
          </p:cNvSpPr>
          <p:nvPr/>
        </p:nvSpPr>
        <p:spPr bwMode="auto">
          <a:xfrm>
            <a:off x="260648" y="1187624"/>
            <a:ext cx="29835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1600" dirty="0">
                <a:ea typeface="標楷體" pitchFamily="65" charset="-120"/>
              </a:rPr>
              <a:t>實習學生：</a:t>
            </a:r>
            <a:endParaRPr lang="en-US" altLang="zh-TW" sz="1600" dirty="0">
              <a:ea typeface="標楷體" pitchFamily="65" charset="-12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260648" y="288048"/>
            <a:ext cx="6408712" cy="46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280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2800" smtClean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學年</a:t>
            </a:r>
            <a:r>
              <a:rPr lang="zh-TW" altLang="en-US" sz="2800" dirty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度管理學院週</a:t>
            </a:r>
            <a:endParaRPr kumimoji="0" lang="zh-TW" altLang="en-US" sz="3200" dirty="0">
              <a:solidFill>
                <a:schemeClr val="tx2"/>
              </a:solidFill>
              <a:latin typeface="Arial" panose="020B0604020202020204" pitchFamily="34" charset="0"/>
              <a:ea typeface="標楷體" pitchFamily="65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699</TotalTime>
  <Words>51</Words>
  <Application>Microsoft Office PowerPoint</Application>
  <PresentationFormat>如螢幕大小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微軟正黑體</vt:lpstr>
      <vt:lpstr>新細明體</vt:lpstr>
      <vt:lpstr>標楷體</vt:lpstr>
      <vt:lpstr>Arial</vt:lpstr>
      <vt:lpstr>Calibri</vt:lpstr>
      <vt:lpstr>Constantia</vt:lpstr>
      <vt:lpstr>Times New Roman</vt:lpstr>
      <vt:lpstr>Wingdings 2</vt:lpstr>
      <vt:lpstr>流線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188</cp:revision>
  <dcterms:created xsi:type="dcterms:W3CDTF">2016-04-18T16:25:11Z</dcterms:created>
  <dcterms:modified xsi:type="dcterms:W3CDTF">2024-09-20T09:15:14Z</dcterms:modified>
</cp:coreProperties>
</file>