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60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E5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94660"/>
  </p:normalViewPr>
  <p:slideViewPr>
    <p:cSldViewPr>
      <p:cViewPr varScale="1">
        <p:scale>
          <a:sx n="78" d="100"/>
          <a:sy n="78" d="100"/>
        </p:scale>
        <p:origin x="233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A3727-74A4-4EBC-B451-8DF7AC663601}" type="datetimeFigureOut">
              <a:rPr lang="zh-TW" altLang="en-US" smtClean="0"/>
              <a:pPr/>
              <a:t>2025/5/3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9AD0E-1041-4132-A8F7-3A78B364F4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7903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dirty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64136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D5B-D6F2-468B-ACE5-3BDD2DC323CB}" type="datetimeFigureOut">
              <a:rPr lang="zh-TW" altLang="en-US" smtClean="0"/>
              <a:pPr/>
              <a:t>2025/5/3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D5B-D6F2-468B-ACE5-3BDD2DC323CB}" type="datetimeFigureOut">
              <a:rPr lang="zh-TW" altLang="en-US" smtClean="0"/>
              <a:pPr/>
              <a:t>2025/5/3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D5B-D6F2-468B-ACE5-3BDD2DC323CB}" type="datetimeFigureOut">
              <a:rPr lang="zh-TW" altLang="en-US" smtClean="0"/>
              <a:pPr/>
              <a:t>2025/5/3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D5B-D6F2-468B-ACE5-3BDD2DC323CB}" type="datetimeFigureOut">
              <a:rPr lang="zh-TW" altLang="en-US" smtClean="0"/>
              <a:pPr/>
              <a:t>2025/5/3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D5B-D6F2-468B-ACE5-3BDD2DC323CB}" type="datetimeFigureOut">
              <a:rPr lang="zh-TW" altLang="en-US" smtClean="0"/>
              <a:pPr/>
              <a:t>2025/5/3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D5B-D6F2-468B-ACE5-3BDD2DC323CB}" type="datetimeFigureOut">
              <a:rPr lang="zh-TW" altLang="en-US" smtClean="0"/>
              <a:pPr/>
              <a:t>2025/5/3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D5B-D6F2-468B-ACE5-3BDD2DC323CB}" type="datetimeFigureOut">
              <a:rPr lang="zh-TW" altLang="en-US" smtClean="0"/>
              <a:pPr/>
              <a:t>2025/5/3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D5B-D6F2-468B-ACE5-3BDD2DC323CB}" type="datetimeFigureOut">
              <a:rPr lang="zh-TW" altLang="en-US" smtClean="0"/>
              <a:pPr/>
              <a:t>2025/5/3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D5B-D6F2-468B-ACE5-3BDD2DC323CB}" type="datetimeFigureOut">
              <a:rPr lang="zh-TW" altLang="en-US" smtClean="0"/>
              <a:pPr/>
              <a:t>2025/5/3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D5B-D6F2-468B-ACE5-3BDD2DC323CB}" type="datetimeFigureOut">
              <a:rPr lang="zh-TW" altLang="en-US" smtClean="0"/>
              <a:pPr/>
              <a:t>2025/5/3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76D5B-D6F2-468B-ACE5-3BDD2DC323CB}" type="datetimeFigureOut">
              <a:rPr lang="zh-TW" altLang="en-US" smtClean="0"/>
              <a:pPr/>
              <a:t>2025/5/3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476D5B-D6F2-468B-ACE5-3BDD2DC323CB}" type="datetimeFigureOut">
              <a:rPr lang="zh-TW" altLang="en-US" smtClean="0"/>
              <a:pPr/>
              <a:t>2025/5/3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400D70-F421-405A-8E47-AEF89BF4728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6"/>
          <p:cNvSpPr>
            <a:spLocks noChangeArrowheads="1"/>
          </p:cNvSpPr>
          <p:nvPr/>
        </p:nvSpPr>
        <p:spPr bwMode="auto">
          <a:xfrm>
            <a:off x="1268760" y="707174"/>
            <a:ext cx="4622003" cy="46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zh-TW" altLang="en-US" sz="2000" dirty="0">
                <a:solidFill>
                  <a:schemeClr val="tx2"/>
                </a:solidFill>
                <a:latin typeface="+mj-ea"/>
                <a:ea typeface="+mj-ea"/>
              </a:rPr>
              <a:t>學生</a:t>
            </a:r>
            <a:r>
              <a:rPr kumimoji="0" lang="zh-TW" altLang="en-US" sz="2000" dirty="0">
                <a:latin typeface="+mj-ea"/>
                <a:ea typeface="+mj-ea"/>
              </a:rPr>
              <a:t>校外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實習</a:t>
            </a:r>
            <a:r>
              <a:rPr kumimoji="0"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成果</a:t>
            </a:r>
            <a:endParaRPr kumimoji="0"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</p:txBody>
      </p:sp>
      <p:graphicFrame>
        <p:nvGraphicFramePr>
          <p:cNvPr id="2081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574068"/>
              </p:ext>
            </p:extLst>
          </p:nvPr>
        </p:nvGraphicFramePr>
        <p:xfrm>
          <a:off x="260350" y="1194849"/>
          <a:ext cx="6383338" cy="3341205"/>
        </p:xfrm>
        <a:graphic>
          <a:graphicData uri="http://schemas.openxmlformats.org/drawingml/2006/table">
            <a:tbl>
              <a:tblPr/>
              <a:tblGrid>
                <a:gridCol w="3097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8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公司概況與產品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實習公司：</a:t>
                      </a:r>
                      <a:endParaRPr kumimoji="1" lang="en-US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實習部門：</a:t>
                      </a:r>
                      <a:endParaRPr kumimoji="1" lang="en-US" altLang="zh-TW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執行期間：</a:t>
                      </a:r>
                      <a:endParaRPr kumimoji="1" lang="en-US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工作職稱：</a:t>
                      </a:r>
                      <a:endParaRPr kumimoji="1" lang="en-US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特別要求</a:t>
                      </a: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itchFamily="65" charset="-120"/>
                        </a:rPr>
                        <a:t>：</a:t>
                      </a:r>
                      <a:endParaRPr kumimoji="1" lang="en-US" altLang="zh-TW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1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E5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公司概況：</a:t>
                      </a:r>
                      <a:endParaRPr kumimoji="0" lang="en-US" altLang="zh-TW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endParaRPr kumimoji="0" lang="en-US" altLang="zh-TW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endParaRPr kumimoji="0" lang="en-US" altLang="zh-TW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endParaRPr kumimoji="0" lang="en-US" altLang="zh-TW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產品：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E5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75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486343"/>
              </p:ext>
            </p:extLst>
          </p:nvPr>
        </p:nvGraphicFramePr>
        <p:xfrm>
          <a:off x="260350" y="4457133"/>
          <a:ext cx="6383338" cy="4651371"/>
        </p:xfrm>
        <a:graphic>
          <a:graphicData uri="http://schemas.openxmlformats.org/drawingml/2006/table">
            <a:tbl>
              <a:tblPr/>
              <a:tblGrid>
                <a:gridCol w="6383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58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實習成果與心得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E6A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5543">
                <a:tc>
                  <a:txBody>
                    <a:bodyPr/>
                    <a:lstStyle/>
                    <a:p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    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72" name="Text Box 42"/>
          <p:cNvSpPr txBox="1">
            <a:spLocks noChangeArrowheads="1"/>
          </p:cNvSpPr>
          <p:nvPr/>
        </p:nvSpPr>
        <p:spPr bwMode="auto">
          <a:xfrm>
            <a:off x="260648" y="1187624"/>
            <a:ext cx="298359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實習學生：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764704" y="189282"/>
            <a:ext cx="5472608" cy="46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TW" sz="2800" dirty="0">
                <a:latin typeface="+mj-ea"/>
                <a:ea typeface="+mj-ea"/>
                <a:cs typeface="Arial" panose="020B0604020202020204" pitchFamily="34" charset="0"/>
              </a:rPr>
              <a:t> </a:t>
            </a:r>
            <a:r>
              <a:rPr lang="zh-TW" altLang="en-US" sz="2800" dirty="0">
                <a:latin typeface="+mj-ea"/>
                <a:ea typeface="+mj-ea"/>
                <a:cs typeface="Arial" panose="020B0604020202020204" pitchFamily="34" charset="0"/>
              </a:rPr>
              <a:t>  </a:t>
            </a:r>
            <a:r>
              <a:rPr lang="en-US" altLang="zh-TW" sz="2400" dirty="0">
                <a:latin typeface="+mj-ea"/>
                <a:ea typeface="+mj-ea"/>
                <a:cs typeface="Arial" panose="020B0604020202020204" pitchFamily="34" charset="0"/>
              </a:rPr>
              <a:t>113-2</a:t>
            </a:r>
            <a:r>
              <a:rPr lang="zh-TW" altLang="en-US" sz="2400" dirty="0">
                <a:latin typeface="+mj-ea"/>
                <a:ea typeface="+mj-ea"/>
                <a:cs typeface="Arial" panose="020B0604020202020204" pitchFamily="34" charset="0"/>
              </a:rPr>
              <a:t> 企業管理系</a:t>
            </a:r>
            <a:endParaRPr kumimoji="0" lang="zh-TW" altLang="en-US" sz="3200" dirty="0">
              <a:latin typeface="+mj-ea"/>
              <a:ea typeface="+mj-ea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4E5466D-1A00-45E7-A4F0-57CA17107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3" y="46564"/>
            <a:ext cx="2199489" cy="709012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37DF1AD1-AEF0-43F8-8DED-45917E9793D2}"/>
              </a:ext>
            </a:extLst>
          </p:cNvPr>
          <p:cNvSpPr/>
          <p:nvPr/>
        </p:nvSpPr>
        <p:spPr>
          <a:xfrm>
            <a:off x="3645024" y="4975327"/>
            <a:ext cx="2736304" cy="3880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7831FFD-E1B8-4086-BCC4-758AEEAF5876}"/>
              </a:ext>
            </a:extLst>
          </p:cNvPr>
          <p:cNvSpPr/>
          <p:nvPr/>
        </p:nvSpPr>
        <p:spPr>
          <a:xfrm>
            <a:off x="3789040" y="5076056"/>
            <a:ext cx="2448272" cy="36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實習照片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A153816A-7761-4385-93E5-1406150E08C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763" y="21657"/>
            <a:ext cx="967238" cy="788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1133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角度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714</TotalTime>
  <Words>43</Words>
  <Application>Microsoft Office PowerPoint</Application>
  <PresentationFormat>如螢幕大小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微軟正黑體</vt:lpstr>
      <vt:lpstr>標楷體</vt:lpstr>
      <vt:lpstr>Arial</vt:lpstr>
      <vt:lpstr>Calibri</vt:lpstr>
      <vt:lpstr>Constantia</vt:lpstr>
      <vt:lpstr>Times New Roman</vt:lpstr>
      <vt:lpstr>Wingdings 2</vt:lpstr>
      <vt:lpstr>流線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MustUser</cp:lastModifiedBy>
  <cp:revision>195</cp:revision>
  <dcterms:created xsi:type="dcterms:W3CDTF">2016-04-18T16:25:11Z</dcterms:created>
  <dcterms:modified xsi:type="dcterms:W3CDTF">2025-05-03T04:41:28Z</dcterms:modified>
</cp:coreProperties>
</file>