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15122525"/>
  <p:notesSz cx="6797675" cy="9926638"/>
  <p:defaultTextStyle>
    <a:defPPr>
      <a:defRPr lang="zh-TW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4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88" autoAdjust="0"/>
    <p:restoredTop sz="94746" autoAdjust="0"/>
  </p:normalViewPr>
  <p:slideViewPr>
    <p:cSldViewPr>
      <p:cViewPr varScale="1">
        <p:scale>
          <a:sx n="46" d="100"/>
          <a:sy n="46" d="100"/>
        </p:scale>
        <p:origin x="2676" y="54"/>
      </p:cViewPr>
      <p:guideLst>
        <p:guide orient="horz" pos="4764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A47DE18-EC11-406F-ADD0-0B9501B93650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BC383B5E-07A3-4C0C-BB89-A3ACB5A836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757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383B5E-07A3-4C0C-BB89-A3ACB5A8365E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4697787"/>
            <a:ext cx="9089390" cy="324154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85522-C2A0-4A6D-B59C-2EB2F34AD7B3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9121B-F6B4-429E-BFF0-DF5E6FDAF1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0EF5-6DD8-478D-853D-7A71BA90707C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F66B-1292-44BC-AC3C-9BB3F8E2F3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140724" y="1130691"/>
            <a:ext cx="2526686" cy="240840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60663" y="1130691"/>
            <a:ext cx="7401838" cy="240840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3099-B1A0-4202-9D1D-0BAF6763E9F1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87FA-711A-4F5D-AAE7-0B8BED5256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F53E9-2BBE-471B-BDAD-8ECA51A726FB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84B6B-AF29-41AA-9C14-B2D0A613A95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705" y="9717625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0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5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0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5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0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5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07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D7D2-97FB-4853-9235-DED34937D483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0338-B74D-486F-A554-5C9CB85419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60662" y="6588100"/>
            <a:ext cx="4964262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03148" y="6588100"/>
            <a:ext cx="4964262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3DDD0-0013-4BE1-B62D-9D0D5EA49F80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4FB5-A0AB-4090-B028-EDB818EADE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605603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1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10" indent="0">
              <a:buNone/>
              <a:defRPr sz="3200" b="1"/>
            </a:lvl2pPr>
            <a:lvl3pPr marL="1475020" indent="0">
              <a:buNone/>
              <a:defRPr sz="2900" b="1"/>
            </a:lvl3pPr>
            <a:lvl4pPr marL="2212530" indent="0">
              <a:buNone/>
              <a:defRPr sz="2500" b="1"/>
            </a:lvl4pPr>
            <a:lvl5pPr marL="2950040" indent="0">
              <a:buNone/>
              <a:defRPr sz="2500" b="1"/>
            </a:lvl5pPr>
            <a:lvl6pPr marL="3687550" indent="0">
              <a:buNone/>
              <a:defRPr sz="2500" b="1"/>
            </a:lvl6pPr>
            <a:lvl7pPr marL="4425059" indent="0">
              <a:buNone/>
              <a:defRPr sz="2500" b="1"/>
            </a:lvl7pPr>
            <a:lvl8pPr marL="5162569" indent="0">
              <a:buNone/>
              <a:defRPr sz="2500" b="1"/>
            </a:lvl8pPr>
            <a:lvl9pPr marL="5900079" indent="0">
              <a:buNone/>
              <a:defRPr sz="25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1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100" y="3385067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10" indent="0">
              <a:buNone/>
              <a:defRPr sz="3200" b="1"/>
            </a:lvl2pPr>
            <a:lvl3pPr marL="1475020" indent="0">
              <a:buNone/>
              <a:defRPr sz="2900" b="1"/>
            </a:lvl3pPr>
            <a:lvl4pPr marL="2212530" indent="0">
              <a:buNone/>
              <a:defRPr sz="2500" b="1"/>
            </a:lvl4pPr>
            <a:lvl5pPr marL="2950040" indent="0">
              <a:buNone/>
              <a:defRPr sz="2500" b="1"/>
            </a:lvl5pPr>
            <a:lvl6pPr marL="3687550" indent="0">
              <a:buNone/>
              <a:defRPr sz="2500" b="1"/>
            </a:lvl6pPr>
            <a:lvl7pPr marL="4425059" indent="0">
              <a:buNone/>
              <a:defRPr sz="2500" b="1"/>
            </a:lvl7pPr>
            <a:lvl8pPr marL="5162569" indent="0">
              <a:buNone/>
              <a:defRPr sz="2500" b="1"/>
            </a:lvl8pPr>
            <a:lvl9pPr marL="5900079" indent="0">
              <a:buNone/>
              <a:defRPr sz="25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100" y="4795801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34CDB-0804-4D9F-AE60-8546ACFBF6A0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BF45-DBB6-4A19-800C-841DD44710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F9A3-D5F1-4CE0-80C2-E3D51DC8CB6B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BA8EB-70AC-40DB-8516-0131A0D05F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6C25-DDE0-46E5-9EF5-16FC8B0F59E5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5676-626C-4207-8F5E-204D19F778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10" indent="0">
              <a:buNone/>
              <a:defRPr sz="2000"/>
            </a:lvl2pPr>
            <a:lvl3pPr marL="1475020" indent="0">
              <a:buNone/>
              <a:defRPr sz="1600"/>
            </a:lvl3pPr>
            <a:lvl4pPr marL="2212530" indent="0">
              <a:buNone/>
              <a:defRPr sz="1500"/>
            </a:lvl4pPr>
            <a:lvl5pPr marL="2950040" indent="0">
              <a:buNone/>
              <a:defRPr sz="1500"/>
            </a:lvl5pPr>
            <a:lvl6pPr marL="3687550" indent="0">
              <a:buNone/>
              <a:defRPr sz="1500"/>
            </a:lvl6pPr>
            <a:lvl7pPr marL="4425059" indent="0">
              <a:buNone/>
              <a:defRPr sz="1500"/>
            </a:lvl7pPr>
            <a:lvl8pPr marL="5162569" indent="0">
              <a:buNone/>
              <a:defRPr sz="1500"/>
            </a:lvl8pPr>
            <a:lvl9pPr marL="5900079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E0FB7-3AAA-49A3-B489-A5B127CD2258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E187B-7D74-4D87-9E12-E0FC10EE5B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5981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5981" y="1351227"/>
            <a:ext cx="6416040" cy="9073515"/>
          </a:xfrm>
        </p:spPr>
        <p:txBody>
          <a:bodyPr rtlCol="0">
            <a:normAutofit/>
          </a:bodyPr>
          <a:lstStyle>
            <a:lvl1pPr marL="0" indent="0">
              <a:buNone/>
              <a:defRPr sz="5200"/>
            </a:lvl1pPr>
            <a:lvl2pPr marL="737510" indent="0">
              <a:buNone/>
              <a:defRPr sz="4500"/>
            </a:lvl2pPr>
            <a:lvl3pPr marL="1475020" indent="0">
              <a:buNone/>
              <a:defRPr sz="3900"/>
            </a:lvl3pPr>
            <a:lvl4pPr marL="2212530" indent="0">
              <a:buNone/>
              <a:defRPr sz="3200"/>
            </a:lvl4pPr>
            <a:lvl5pPr marL="2950040" indent="0">
              <a:buNone/>
              <a:defRPr sz="3200"/>
            </a:lvl5pPr>
            <a:lvl6pPr marL="3687550" indent="0">
              <a:buNone/>
              <a:defRPr sz="3200"/>
            </a:lvl6pPr>
            <a:lvl7pPr marL="4425059" indent="0">
              <a:buNone/>
              <a:defRPr sz="3200"/>
            </a:lvl7pPr>
            <a:lvl8pPr marL="5162569" indent="0">
              <a:buNone/>
              <a:defRPr sz="3200"/>
            </a:lvl8pPr>
            <a:lvl9pPr marL="5900079" indent="0">
              <a:buNone/>
              <a:defRPr sz="32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5981" y="11835479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10" indent="0">
              <a:buNone/>
              <a:defRPr sz="2000"/>
            </a:lvl2pPr>
            <a:lvl3pPr marL="1475020" indent="0">
              <a:buNone/>
              <a:defRPr sz="1600"/>
            </a:lvl3pPr>
            <a:lvl4pPr marL="2212530" indent="0">
              <a:buNone/>
              <a:defRPr sz="1500"/>
            </a:lvl4pPr>
            <a:lvl5pPr marL="2950040" indent="0">
              <a:buNone/>
              <a:defRPr sz="1500"/>
            </a:lvl5pPr>
            <a:lvl6pPr marL="3687550" indent="0">
              <a:buNone/>
              <a:defRPr sz="1500"/>
            </a:lvl6pPr>
            <a:lvl7pPr marL="4425059" indent="0">
              <a:buNone/>
              <a:defRPr sz="1500"/>
            </a:lvl7pPr>
            <a:lvl8pPr marL="5162569" indent="0">
              <a:buNone/>
              <a:defRPr sz="1500"/>
            </a:lvl8pPr>
            <a:lvl9pPr marL="5900079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D14A8-F54C-449E-B461-A3925D77EC0F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B77AE-9B33-4232-B697-B23653A7E6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02" tIns="73751" rIns="147502" bIns="73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23425" cy="9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02" tIns="73751" rIns="147502" bIns="73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988" y="14016038"/>
            <a:ext cx="2495550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l" defTabSz="1475020" fontAlgn="auto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E01E13-613C-46A7-980E-F22B01BAEB6F}" type="datetimeFigureOut">
              <a:rPr lang="zh-TW" altLang="en-US"/>
              <a:pPr>
                <a:defRPr/>
              </a:pPr>
              <a:t>2022/6/28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652838" y="14016038"/>
            <a:ext cx="3387725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ctr" defTabSz="1475020" fontAlgn="auto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662863" y="14016038"/>
            <a:ext cx="2495550" cy="804862"/>
          </a:xfrm>
          <a:prstGeom prst="rect">
            <a:avLst/>
          </a:prstGeom>
        </p:spPr>
        <p:txBody>
          <a:bodyPr vert="horz" lIns="147502" tIns="73751" rIns="147502" bIns="73751" rtlCol="0" anchor="ctr"/>
          <a:lstStyle>
            <a:lvl1pPr algn="r" defTabSz="1475020" fontAlgn="auto">
              <a:spcBef>
                <a:spcPts val="0"/>
              </a:spcBef>
              <a:spcAft>
                <a:spcPts val="0"/>
              </a:spcAft>
              <a:defRPr kumimoji="0"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027FE8-9013-4CD5-A100-5ADDB1B1B9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788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1474788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552450" indent="-55245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30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81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32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834" indent="-368755" algn="l" defTabSz="147502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1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2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53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04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550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05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56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079" algn="l" defTabSz="14750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856693" y="119648"/>
            <a:ext cx="8858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defTabSz="914400">
              <a:tabLst>
                <a:tab pos="2636838" algn="ctr"/>
                <a:tab pos="5273675" algn="r"/>
              </a:tabLst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明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新學校財團法人明新科技大學</a:t>
            </a:r>
            <a:r>
              <a:rPr kumimoji="0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XXX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學年度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ctr" defTabSz="914400">
              <a:tabLst>
                <a:tab pos="2636838" algn="ctr"/>
                <a:tab pos="5273675" algn="r"/>
              </a:tabLst>
            </a:pPr>
            <a:r>
              <a:rPr lang="zh-TW" altLang="en-US" sz="24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zh-TW" altLang="en-US" sz="2400" b="1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運動事業管理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系專業實務學習成果發表</a:t>
            </a:r>
          </a:p>
        </p:txBody>
      </p:sp>
      <p:sp>
        <p:nvSpPr>
          <p:cNvPr id="2052" name="矩形 4"/>
          <p:cNvSpPr>
            <a:spLocks noChangeArrowheads="1"/>
          </p:cNvSpPr>
          <p:nvPr/>
        </p:nvSpPr>
        <p:spPr bwMode="auto">
          <a:xfrm>
            <a:off x="1971094" y="924601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實習機構</a:t>
            </a: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r>
              <a:rPr kumimoji="0" lang="en-US" altLang="zh-TW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XXX</a:t>
            </a:r>
            <a:r>
              <a:rPr kumimoji="0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公司  </a:t>
            </a:r>
            <a:r>
              <a:rPr kumimoji="0" lang="en-US" altLang="zh-TW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XX</a:t>
            </a:r>
            <a:r>
              <a:rPr kumimoji="0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館</a:t>
            </a:r>
            <a:endParaRPr kumimoji="0" lang="zh-TW" altLang="en-US" sz="24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053" name="矩形 5"/>
          <p:cNvSpPr>
            <a:spLocks noChangeArrowheads="1"/>
          </p:cNvSpPr>
          <p:nvPr/>
        </p:nvSpPr>
        <p:spPr bwMode="auto">
          <a:xfrm>
            <a:off x="1971094" y="1321990"/>
            <a:ext cx="7344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學生班級</a:t>
            </a:r>
            <a:r>
              <a:rPr kumimoji="0" lang="zh-TW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運管四</a:t>
            </a:r>
            <a:r>
              <a:rPr kumimoji="0"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甲</a:t>
            </a:r>
            <a:r>
              <a:rPr kumimoji="0"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</a:t>
            </a: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學生</a:t>
            </a:r>
            <a:r>
              <a:rPr kumimoji="0"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姓名</a:t>
            </a:r>
            <a:r>
              <a:rPr kumimoji="0"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</a:t>
            </a:r>
            <a:r>
              <a:rPr kumimoji="0"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X</a:t>
            </a:r>
            <a:r>
              <a:rPr kumimoji="0" lang="en-US" altLang="zh-TW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XX</a:t>
            </a:r>
            <a:endParaRPr kumimoji="0" lang="zh-TW" altLang="zh-TW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cxnSp>
        <p:nvCxnSpPr>
          <p:cNvPr id="2055" name="直線接點 9"/>
          <p:cNvCxnSpPr>
            <a:cxnSpLocks noChangeShapeType="1"/>
          </p:cNvCxnSpPr>
          <p:nvPr/>
        </p:nvCxnSpPr>
        <p:spPr bwMode="auto">
          <a:xfrm>
            <a:off x="281225" y="1800622"/>
            <a:ext cx="10009187" cy="0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2056" name="Rectangle 2"/>
          <p:cNvSpPr>
            <a:spLocks noChangeArrowheads="1"/>
          </p:cNvSpPr>
          <p:nvPr/>
        </p:nvSpPr>
        <p:spPr bwMode="auto">
          <a:xfrm>
            <a:off x="281225" y="2162403"/>
            <a:ext cx="8756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tabLst>
                <a:tab pos="457200" algn="l"/>
              </a:tabLs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一、實習機構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簡介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至少兩張照片，並加上文字敘述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endParaRPr lang="zh-TW" altLang="en-US" sz="1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defTabSz="914400">
              <a:tabLst>
                <a:tab pos="457200" algn="l"/>
              </a:tabLst>
            </a:pP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內文</a:t>
            </a:r>
            <a:r>
              <a:rPr lang="en-US" altLang="zh-TW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中文</a:t>
            </a:r>
            <a:r>
              <a:rPr lang="en-US" altLang="zh-TW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微軟正黑體</a:t>
            </a:r>
            <a:r>
              <a:rPr lang="en-US" altLang="zh-TW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英文及數字</a:t>
            </a:r>
            <a:r>
              <a:rPr lang="en-US" altLang="zh-TW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-(</a:t>
            </a:r>
            <a:r>
              <a:rPr lang="en-US" altLang="zh-TW" sz="18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Times New  Roman)</a:t>
            </a:r>
            <a:endParaRPr lang="zh-TW" altLang="en-US" sz="1800" u="sng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522288" y="8121650"/>
            <a:ext cx="21605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tabLst>
                <a:tab pos="457200" algn="l"/>
              </a:tabLst>
            </a:pPr>
            <a:r>
              <a:rPr lang="zh-TW" altLang="en-US" sz="1800" b="1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18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>
            <a:off x="281225" y="6708239"/>
            <a:ext cx="6967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914400">
              <a:tabLst>
                <a:tab pos="457200" algn="l"/>
              </a:tabLs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二、實習狀況、心得及</a:t>
            </a:r>
            <a:r>
              <a:rPr lang="zh-TW" altLang="en-US" sz="18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感想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至少兩張照片，並加上文字敘述</a:t>
            </a:r>
            <a:r>
              <a:rPr lang="en-US" altLang="zh-TW" sz="1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endParaRPr lang="zh-TW" altLang="en-US" sz="1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defTabSz="914400">
              <a:tabLst>
                <a:tab pos="457200" algn="l"/>
              </a:tabLst>
            </a:pP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zh-TW" altLang="en-US" sz="18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</a:t>
            </a:r>
            <a:r>
              <a:rPr lang="zh-TW" altLang="en-US" sz="1800" u="sng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內文</a:t>
            </a:r>
            <a:r>
              <a:rPr lang="en-US" altLang="zh-TW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</a:t>
            </a:r>
            <a:r>
              <a:rPr lang="zh-TW" altLang="en-US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中文</a:t>
            </a:r>
            <a:r>
              <a:rPr lang="en-US" altLang="zh-TW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微軟正黑體</a:t>
            </a:r>
            <a:r>
              <a:rPr lang="en-US" altLang="zh-TW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       英文及數字</a:t>
            </a:r>
            <a:r>
              <a:rPr lang="en-US" altLang="zh-TW" sz="1800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-(</a:t>
            </a:r>
            <a:r>
              <a:rPr lang="en-US" altLang="zh-TW" sz="18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Times New  Roman)</a:t>
            </a:r>
            <a:endParaRPr lang="zh-TW" altLang="en-US" sz="1800" dirty="0"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060" name="Picture 8" descr="http://www.must.edu.tw/upfiles/ADUpload/c_down136040817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22" y="489733"/>
            <a:ext cx="1369218" cy="102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61" name="直線接點 9"/>
          <p:cNvCxnSpPr>
            <a:cxnSpLocks noChangeShapeType="1"/>
          </p:cNvCxnSpPr>
          <p:nvPr/>
        </p:nvCxnSpPr>
        <p:spPr bwMode="auto">
          <a:xfrm flipV="1">
            <a:off x="281225" y="1905426"/>
            <a:ext cx="10009187" cy="3175"/>
          </a:xfrm>
          <a:prstGeom prst="line">
            <a:avLst/>
          </a:prstGeom>
          <a:noFill/>
          <a:ln w="19050" cmpd="dbl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2" name="圓角矩形圖說文字 1"/>
          <p:cNvSpPr/>
          <p:nvPr/>
        </p:nvSpPr>
        <p:spPr>
          <a:xfrm>
            <a:off x="7442253" y="2055984"/>
            <a:ext cx="2448272" cy="752750"/>
          </a:xfrm>
          <a:prstGeom prst="wedgeRoundRectCallout">
            <a:avLst>
              <a:gd name="adj1" fmla="val -110082"/>
              <a:gd name="adj2" fmla="val -258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/>
              <a:t>繳交檔案請</a:t>
            </a:r>
            <a:r>
              <a:rPr lang="zh-TW" altLang="en-US" sz="1800" dirty="0" smtClean="0"/>
              <a:t>將</a:t>
            </a:r>
            <a:r>
              <a:rPr lang="zh-TW" altLang="en-US" sz="1800" dirty="0" smtClean="0">
                <a:solidFill>
                  <a:srgbClr val="FF0000"/>
                </a:solidFill>
              </a:rPr>
              <a:t>紅色字</a:t>
            </a:r>
            <a:r>
              <a:rPr lang="zh-TW" altLang="en-US" sz="1800" dirty="0" smtClean="0">
                <a:solidFill>
                  <a:schemeClr val="bg1"/>
                </a:solidFill>
              </a:rPr>
              <a:t>及此</a:t>
            </a:r>
            <a:r>
              <a:rPr lang="zh-TW" altLang="en-US" sz="1800" dirty="0" smtClean="0"/>
              <a:t>部分</a:t>
            </a:r>
            <a:r>
              <a:rPr lang="zh-TW" altLang="en-US" sz="1800" dirty="0"/>
              <a:t>刪除</a:t>
            </a:r>
          </a:p>
        </p:txBody>
      </p:sp>
      <p:sp>
        <p:nvSpPr>
          <p:cNvPr id="13" name="圓角矩形圖說文字 12"/>
          <p:cNvSpPr/>
          <p:nvPr/>
        </p:nvSpPr>
        <p:spPr>
          <a:xfrm>
            <a:off x="7765877" y="6603210"/>
            <a:ext cx="2448272" cy="746082"/>
          </a:xfrm>
          <a:prstGeom prst="wedgeRoundRectCallout">
            <a:avLst>
              <a:gd name="adj1" fmla="val -89467"/>
              <a:gd name="adj2" fmla="val -8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/>
              <a:t>繳交檔案請</a:t>
            </a:r>
            <a:r>
              <a:rPr lang="zh-TW" altLang="en-US" sz="1800" dirty="0" smtClean="0"/>
              <a:t>將</a:t>
            </a:r>
            <a:r>
              <a:rPr lang="zh-TW" altLang="en-US" sz="1800" dirty="0" smtClean="0">
                <a:solidFill>
                  <a:srgbClr val="FF0000"/>
                </a:solidFill>
              </a:rPr>
              <a:t>紅色字</a:t>
            </a:r>
            <a:r>
              <a:rPr lang="zh-TW" altLang="en-US" sz="1800" dirty="0" smtClean="0">
                <a:solidFill>
                  <a:schemeClr val="bg1"/>
                </a:solidFill>
              </a:rPr>
              <a:t>及此</a:t>
            </a:r>
            <a:r>
              <a:rPr lang="zh-TW" altLang="en-US" sz="1800" dirty="0" smtClean="0"/>
              <a:t>部分</a:t>
            </a:r>
            <a:r>
              <a:rPr lang="zh-TW" altLang="en-US" sz="1800" dirty="0"/>
              <a:t>刪除</a:t>
            </a:r>
          </a:p>
        </p:txBody>
      </p:sp>
      <p:pic>
        <p:nvPicPr>
          <p:cNvPr id="1026" name="Picture 2" descr="K:\新資料夾\體育室\明新體育室logo\SMlogo-AI-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875" y="706745"/>
            <a:ext cx="1139026" cy="82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130</Words>
  <Application>Microsoft Office PowerPoint</Application>
  <PresentationFormat>自訂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Company>MUST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child</dc:creator>
  <cp:lastModifiedBy>上機001</cp:lastModifiedBy>
  <cp:revision>51</cp:revision>
  <dcterms:created xsi:type="dcterms:W3CDTF">2012-04-05T13:53:39Z</dcterms:created>
  <dcterms:modified xsi:type="dcterms:W3CDTF">2022-06-28T04:40:09Z</dcterms:modified>
</cp:coreProperties>
</file>