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3B988E-9D9F-21A2-80EB-1CA6E05B9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F5F9E65-8D42-FA70-5DC1-F101253CB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319383-3C08-9457-F244-5E854350B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DDDAA3-9E0B-140E-D269-195C37C0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5D012CA-3EDF-75FF-20C8-C0B4ADDC3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40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629989-7F1B-9A0F-0E75-5CB086335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FA41E53-4A87-6F0A-50C5-DBC6546FC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6FBFD95-BE66-1FCC-458E-C7C2664B2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24FA153-49E7-381F-183A-C3A59D1BE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C210C1-FD7B-D3FE-2F17-AEBC6CBA0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963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45AB2DD-4C13-06CD-38E6-97599F71E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CF2D563-2D09-85BB-4CFF-553C9A7B7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435D8D-1C2F-3E39-FB00-76EA9297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BF6A364-E635-C625-CAFA-B38F5A6A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123DD8E-5F57-0B43-321C-ECB5D6A01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80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9C97EA-A9EC-7396-CAF5-BD164098B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1F0B16-D893-71FD-B515-497A47157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4E0E6B-56E2-FAA2-8D0E-4F94B6070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1CEF69-52FE-9D37-DCE1-65F0433E9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ACCFDD-A709-62C7-7CEB-27895BB00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36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B6369D-70CE-FE38-0BDA-7C21D4CD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D9B509B-4501-BA51-700C-A00EA1918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3DEF6FC-0754-285F-7466-F8B761124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F46DA3-79A3-AC1B-EE64-B2391AC9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B14BCF-A130-1938-AAEE-CE930CF7D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36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3D60C1-5D09-BEB0-BDD6-437079216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A677896-F90B-3FF7-9C56-A32A4C9EF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5B41D38-6958-BB7F-54A6-82EBB929D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BC6E9D8-4B9D-BFE2-B626-0544277BE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303CA0E-995F-4C1A-8AA9-DEA1ED54A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2F3D77C-BCB4-9DD2-F142-EA0BD9B94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84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C13482-B16E-B272-0806-34365BD1F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329C567-2DE1-C9AF-EAC6-FCB3C867A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0349727-71BC-9C48-D12D-399CAC218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06805C5-6910-F501-3A68-5078098615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EB6B544-5196-CAC1-1E08-0A941AF1D3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9793EC2-FD0D-8E25-C879-A37EC6317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DB688D4-DF5C-8D52-4E87-71343F111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98B698D-8C16-A261-CCD9-1C4D4684A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8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E65508-B20A-8D5B-8DD2-D31EDA68D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7C74754-7C52-F392-5638-6ADEE1785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2F20586-5F88-8985-09E6-211C83C54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FF624AD-9AA1-6736-94A3-B49843D32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77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0BC072D-6796-0681-29F4-DB475EA0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ECDE4A1-1F17-C0D4-CC32-0E9B8AFF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15B54E0-33F5-BDCC-2C84-7D902BACF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36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D59154-930B-D547-6356-5388B6BAA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1B55068-C7FB-B4C4-1692-328FAF31E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FA6CE86-BBE1-7A62-1161-130FE5C3E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2938B1B-C9D0-8F05-0694-D0AE383C8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934874B-D16E-6B31-A254-33FEABFE0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75725F2-333A-595E-44DC-BF05E242A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61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D7AF29-9685-0B65-7C71-E0680C301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05BB321-3AD7-6D07-AAD8-E707E1105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B3D83CE-B51D-9BE6-8DEB-ED89D2B78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E7DB8B9-A86E-C955-DAE7-AE45B1708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16BA27-F1B7-E898-D4C0-F947ECDF4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3629B62-9F79-A0C8-F020-8B13D793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44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DB8E7A3-2502-E3D9-DB45-2BB9C5468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91D35F-43D8-4553-A14B-6ECBB2E47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D40E9F0-461F-A5F6-69CC-79C1B4825A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F3DC6-B3AC-4CAD-914A-C6A2B01F90B8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15C12A6-D80D-5042-8E34-1D3DF8604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E95C8EA-E3D3-7DB7-FA46-6E96E0E49D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1F092-79A7-4853-8680-A693B8A121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5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1345040F-F00D-0710-3854-0447B5609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1779" y="936218"/>
            <a:ext cx="4753638" cy="179095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906634BB-076F-70A6-D000-981EE18DFE28}"/>
              </a:ext>
            </a:extLst>
          </p:cNvPr>
          <p:cNvSpPr txBox="1"/>
          <p:nvPr/>
        </p:nvSpPr>
        <p:spPr>
          <a:xfrm>
            <a:off x="1331087" y="936218"/>
            <a:ext cx="2257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舊有的</a:t>
            </a:r>
            <a:r>
              <a:rPr lang="zh-TW" altLang="en-US" u="sng" dirty="0"/>
              <a:t>傳統</a:t>
            </a:r>
            <a:r>
              <a:rPr lang="zh-TW" altLang="en-US" dirty="0"/>
              <a:t>專題格式</a:t>
            </a:r>
            <a:endParaRPr lang="en-US" altLang="zh-TW" dirty="0"/>
          </a:p>
          <a:p>
            <a:r>
              <a:rPr lang="zh-TW" altLang="en-US" dirty="0"/>
              <a:t>供不去實習者使用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3CFE7B7E-EAC6-EF89-38F1-B9475EF31175}"/>
              </a:ext>
            </a:extLst>
          </p:cNvPr>
          <p:cNvSpPr txBox="1"/>
          <p:nvPr/>
        </p:nvSpPr>
        <p:spPr>
          <a:xfrm>
            <a:off x="1331087" y="2110659"/>
            <a:ext cx="2257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舊有的</a:t>
            </a:r>
            <a:r>
              <a:rPr lang="zh-TW" altLang="en-US" u="sng" dirty="0"/>
              <a:t>實習</a:t>
            </a:r>
            <a:r>
              <a:rPr lang="zh-TW" altLang="en-US" dirty="0"/>
              <a:t>專題格式</a:t>
            </a:r>
            <a:endParaRPr lang="en-US" altLang="zh-TW" dirty="0"/>
          </a:p>
          <a:p>
            <a:r>
              <a:rPr lang="zh-TW" altLang="en-US" dirty="0"/>
              <a:t>供外籍生實習者使用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9F3044E3-20DA-BBAF-5E2D-9136C5A05BAA}"/>
              </a:ext>
            </a:extLst>
          </p:cNvPr>
          <p:cNvSpPr txBox="1"/>
          <p:nvPr/>
        </p:nvSpPr>
        <p:spPr>
          <a:xfrm>
            <a:off x="8789045" y="2016359"/>
            <a:ext cx="3063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新版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的校外</a:t>
            </a:r>
            <a:r>
              <a:rPr lang="zh-TW" altLang="en-US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實習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者專題格式</a:t>
            </a:r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997CE6E8-FEE8-B7D3-DF45-66BB872E215E}"/>
              </a:ext>
            </a:extLst>
          </p:cNvPr>
          <p:cNvCxnSpPr>
            <a:cxnSpLocks/>
          </p:cNvCxnSpPr>
          <p:nvPr/>
        </p:nvCxnSpPr>
        <p:spPr>
          <a:xfrm flipH="1">
            <a:off x="3252486" y="1145894"/>
            <a:ext cx="601658" cy="25464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067762F-4B9A-47B6-7C91-E54E62BA67C9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2459619" y="1626135"/>
            <a:ext cx="1475773" cy="484524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35933D34-9C76-2B21-00A2-50065EA4145F}"/>
              </a:ext>
            </a:extLst>
          </p:cNvPr>
          <p:cNvCxnSpPr>
            <a:cxnSpLocks/>
          </p:cNvCxnSpPr>
          <p:nvPr/>
        </p:nvCxnSpPr>
        <p:spPr>
          <a:xfrm>
            <a:off x="8495743" y="2016359"/>
            <a:ext cx="374551" cy="18466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2E167381-DA31-AB18-2519-EBC48D8A2630}"/>
              </a:ext>
            </a:extLst>
          </p:cNvPr>
          <p:cNvCxnSpPr>
            <a:cxnSpLocks/>
          </p:cNvCxnSpPr>
          <p:nvPr/>
        </p:nvCxnSpPr>
        <p:spPr>
          <a:xfrm flipV="1">
            <a:off x="8489956" y="2371763"/>
            <a:ext cx="468849" cy="170739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矩形 21">
            <a:extLst>
              <a:ext uri="{FF2B5EF4-FFF2-40B4-BE49-F238E27FC236}">
                <a16:creationId xmlns:a16="http://schemas.microsoft.com/office/drawing/2014/main" id="{1C6CC9A5-37B2-BAA4-ED1A-339BD6FA07E3}"/>
              </a:ext>
            </a:extLst>
          </p:cNvPr>
          <p:cNvSpPr/>
          <p:nvPr/>
        </p:nvSpPr>
        <p:spPr>
          <a:xfrm>
            <a:off x="3891874" y="1891931"/>
            <a:ext cx="4598082" cy="7470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8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伶恩 林</dc:creator>
  <cp:lastModifiedBy>伶恩 林</cp:lastModifiedBy>
  <cp:revision>2</cp:revision>
  <dcterms:created xsi:type="dcterms:W3CDTF">2025-09-19T06:19:03Z</dcterms:created>
  <dcterms:modified xsi:type="dcterms:W3CDTF">2025-09-19T06:32:21Z</dcterms:modified>
</cp:coreProperties>
</file>