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1pPr>
    <a:lvl2pPr marL="192847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2pPr>
    <a:lvl3pPr marL="385694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3pPr>
    <a:lvl4pPr marL="578541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4pPr>
    <a:lvl5pPr marL="771388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5pPr>
    <a:lvl6pPr marL="964235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6pPr>
    <a:lvl7pPr marL="1157082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7pPr>
    <a:lvl8pPr marL="1349929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8pPr>
    <a:lvl9pPr marL="1542776" algn="l" defTabSz="385694" rtl="0" eaLnBrk="1" latinLnBrk="0" hangingPunct="1">
      <a:defRPr sz="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82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53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343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46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9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52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57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58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094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62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8232-8C18-42A8-B675-F245692E81F2}" type="datetimeFigureOut">
              <a:rPr lang="zh-TW" altLang="en-US" smtClean="0"/>
              <a:t>2022/4/20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14571-C7C3-4948-8CCC-35D8AFE9B4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37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明新科技大學服務產業學院">
            <a:extLst>
              <a:ext uri="{FF2B5EF4-FFF2-40B4-BE49-F238E27FC236}">
                <a16:creationId xmlns:a16="http://schemas.microsoft.com/office/drawing/2014/main" id="{83479435-A8DD-4330-B947-62A0DEF3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331"/>
            <a:ext cx="2905987" cy="83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4F3EB4B-8A43-400F-AE2B-A0905CB4A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636" y="424290"/>
            <a:ext cx="3952014" cy="589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636838" algn="ctr"/>
                <a:tab pos="5273675" algn="r"/>
              </a:tabLst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636838" algn="ctr"/>
                <a:tab pos="5273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578576">
              <a:spcBef>
                <a:spcPct val="0"/>
              </a:spcBef>
              <a:buNone/>
              <a:defRPr/>
            </a:pPr>
            <a:r>
              <a:rPr lang="zh-TW" altLang="en-US" sz="145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明新學校財團法人明新科技大學服務產業學院</a:t>
            </a:r>
            <a:endParaRPr lang="en-US" altLang="zh-TW" sz="145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defTabSz="578576">
              <a:spcBef>
                <a:spcPts val="380"/>
              </a:spcBef>
              <a:buNone/>
              <a:defRPr/>
            </a:pPr>
            <a:r>
              <a:rPr lang="en-US" altLang="zh-TW" sz="145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OOO</a:t>
            </a:r>
            <a:r>
              <a:rPr lang="zh-TW" altLang="en-US" sz="145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學年度實習達人 成果發表</a:t>
            </a:r>
          </a:p>
        </p:txBody>
      </p:sp>
      <p:sp>
        <p:nvSpPr>
          <p:cNvPr id="6" name="矩形 4">
            <a:extLst>
              <a:ext uri="{FF2B5EF4-FFF2-40B4-BE49-F238E27FC236}">
                <a16:creationId xmlns:a16="http://schemas.microsoft.com/office/drawing/2014/main" id="{DEF6AF5C-44E6-4E85-B93B-85459D866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74" y="1154380"/>
            <a:ext cx="34815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2953115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sz="1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實習機構：</a:t>
            </a:r>
            <a:r>
              <a:rPr kumimoji="0"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○○○○○○○</a:t>
            </a:r>
            <a:endParaRPr kumimoji="0"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矩形 7">
            <a:extLst>
              <a:ext uri="{FF2B5EF4-FFF2-40B4-BE49-F238E27FC236}">
                <a16:creationId xmlns:a16="http://schemas.microsoft.com/office/drawing/2014/main" id="{C4C6597A-BCB7-497D-94C2-70888DAB4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483" y="1163866"/>
            <a:ext cx="3647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5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2953115">
              <a:spcBef>
                <a:spcPct val="0"/>
              </a:spcBef>
              <a:buNone/>
              <a:defRPr/>
            </a:pPr>
            <a:r>
              <a:rPr kumimoji="0" lang="zh-TW" altLang="en-US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發表人</a:t>
            </a:r>
            <a:r>
              <a:rPr kumimoji="0"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○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○○○○○○</a:t>
            </a:r>
            <a:r>
              <a:rPr lang="zh-TW" altLang="zh-TW" sz="1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</a:t>
            </a:r>
            <a:r>
              <a:rPr kumimoji="0"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○○○</a:t>
            </a:r>
            <a:endParaRPr kumimoji="0" lang="zh-TW" altLang="zh-TW" sz="18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9" name="直線接點 9">
            <a:extLst>
              <a:ext uri="{FF2B5EF4-FFF2-40B4-BE49-F238E27FC236}">
                <a16:creationId xmlns:a16="http://schemas.microsoft.com/office/drawing/2014/main" id="{D3A04DBC-A760-4C40-83C2-3367E33585E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76074" y="1632351"/>
            <a:ext cx="6548576" cy="5864"/>
          </a:xfrm>
          <a:prstGeom prst="line">
            <a:avLst/>
          </a:prstGeom>
          <a:noFill/>
          <a:ln w="19050" cmpd="dbl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線接點 9">
            <a:extLst>
              <a:ext uri="{FF2B5EF4-FFF2-40B4-BE49-F238E27FC236}">
                <a16:creationId xmlns:a16="http://schemas.microsoft.com/office/drawing/2014/main" id="{D3A04DBC-A760-4C40-83C2-3367E33585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6074" y="1542683"/>
            <a:ext cx="6548576" cy="0"/>
          </a:xfrm>
          <a:prstGeom prst="line">
            <a:avLst/>
          </a:prstGeom>
          <a:noFill/>
          <a:ln w="19050" cmpd="dbl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字方塊 14">
            <a:extLst>
              <a:ext uri="{FF2B5EF4-FFF2-40B4-BE49-F238E27FC236}">
                <a16:creationId xmlns:a16="http://schemas.microsoft.com/office/drawing/2014/main" id="{5C9A288F-F6BD-4DC8-9C9A-4E11E37F9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74" y="1722669"/>
            <a:ext cx="654857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格式說明</a:t>
            </a:r>
            <a:r>
              <a:rPr kumimoji="0" lang="en-US" altLang="zh-TW" sz="1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編輯前請刪除所有紅色字體</a:t>
            </a:r>
            <a:r>
              <a:rPr kumimoji="0"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kumimoji="0" lang="en-US" altLang="zh-TW" sz="14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內文</a:t>
            </a:r>
            <a:r>
              <a:rPr kumimoji="0" lang="zh-TW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中文字型為微軟正黑體、英文字體為</a:t>
            </a:r>
            <a:r>
              <a:rPr kumimoji="0" lang="en-US" altLang="zh-TW" sz="1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Times New Roman</a:t>
            </a:r>
            <a:r>
              <a:rPr kumimoji="0" lang="zh-TW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1.5</a:t>
            </a:r>
            <a:r>
              <a:rPr kumimoji="0" lang="zh-TW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倍行距，字體大小</a:t>
            </a:r>
            <a:r>
              <a:rPr kumimoji="0" lang="en-US" altLang="zh-TW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14</a:t>
            </a:r>
            <a:r>
              <a:rPr kumimoji="0" lang="zh-TW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，除</a:t>
            </a:r>
            <a:r>
              <a:rPr kumimoji="0" lang="zh-TW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文字外，可佐以照片與</a:t>
            </a:r>
            <a:r>
              <a:rPr kumimoji="0" lang="zh-TW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說明</a:t>
            </a:r>
            <a:r>
              <a:rPr kumimoji="0" lang="zh-TW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成果</a:t>
            </a:r>
            <a:r>
              <a:rPr kumimoji="0" lang="zh-TW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海報以一頁為限，敬請自行調整版面。</a:t>
            </a:r>
          </a:p>
        </p:txBody>
      </p:sp>
    </p:spTree>
    <p:extLst>
      <p:ext uri="{BB962C8B-B14F-4D97-AF65-F5344CB8AC3E}">
        <p14:creationId xmlns:p14="http://schemas.microsoft.com/office/powerpoint/2010/main" val="382624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87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2022-04-20T05:50:24Z</dcterms:created>
  <dcterms:modified xsi:type="dcterms:W3CDTF">2022-04-20T06:04:58Z</dcterms:modified>
</cp:coreProperties>
</file>