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B6DD78E-1C7D-4A50-9B46-C85F42BCE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66CECC-2A8E-439F-AB8B-41F0606DBA25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2023/3/10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E5509D8-172B-450D-A1B7-48DCC55B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95368E-131F-424C-98EF-60FEFC35C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F8199F-8CD5-4FC7-BFA8-0ED41370A5FF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7" name="群組 91">
            <a:extLst>
              <a:ext uri="{FF2B5EF4-FFF2-40B4-BE49-F238E27FC236}">
                <a16:creationId xmlns:a16="http://schemas.microsoft.com/office/drawing/2014/main" id="{775248F8-71FD-4977-B86E-E93B843AF4E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50838" y="6075355"/>
            <a:ext cx="8125898" cy="639761"/>
            <a:chOff x="179513" y="6104777"/>
            <a:chExt cx="8126066" cy="639218"/>
          </a:xfrm>
        </p:grpSpPr>
        <p:pic>
          <p:nvPicPr>
            <p:cNvPr id="8" name="Picture 6" descr="ãææ°ç§å¤§ logoãçåçæå°çµæ">
              <a:extLst>
                <a:ext uri="{FF2B5EF4-FFF2-40B4-BE49-F238E27FC236}">
                  <a16:creationId xmlns:a16="http://schemas.microsoft.com/office/drawing/2014/main" id="{9D45DC3A-3B8F-4D31-AD86-2D7AB91AD1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6104777"/>
              <a:ext cx="2448272" cy="639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6A3F63F0-F785-4A59-BBAC-8F86DD1899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5901" y="6128569"/>
              <a:ext cx="5679678" cy="6150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TW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半導體與光電科技系</a:t>
              </a:r>
              <a:endParaRPr kumimoji="1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TW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Department of Semiconductors and Electro-Optical Technology</a:t>
              </a:r>
              <a:endPara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959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A08113F-A5AA-4552-9ADC-495E6B4A8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44E7580-ABDF-41FC-AEA1-922B42FB0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C0B3E4-4115-44C8-84AA-AB82BBA928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66CECC-2A8E-439F-AB8B-41F0606DBA25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2023/3/10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366DBBD-2A7E-45DC-989E-A0AB3AE498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3409062-1E7C-4584-B3AA-18FB5D08E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F8199F-8CD5-4FC7-BFA8-0ED41370A5FF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644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7700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林首巡</dc:creator>
  <cp:lastModifiedBy>林首巡</cp:lastModifiedBy>
  <cp:revision>1</cp:revision>
  <dcterms:created xsi:type="dcterms:W3CDTF">2023-03-10T05:42:22Z</dcterms:created>
  <dcterms:modified xsi:type="dcterms:W3CDTF">2023-03-10T05:45:42Z</dcterms:modified>
</cp:coreProperties>
</file>