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5" r:id="rId2"/>
    <p:sldMasterId id="2147483703" r:id="rId3"/>
  </p:sldMasterIdLst>
  <p:notesMasterIdLst>
    <p:notesMasterId r:id="rId35"/>
  </p:notesMasterIdLst>
  <p:sldIdLst>
    <p:sldId id="424" r:id="rId4"/>
    <p:sldId id="473" r:id="rId5"/>
    <p:sldId id="474" r:id="rId6"/>
    <p:sldId id="475" r:id="rId7"/>
    <p:sldId id="476" r:id="rId8"/>
    <p:sldId id="478" r:id="rId9"/>
    <p:sldId id="366" r:id="rId10"/>
    <p:sldId id="463" r:id="rId11"/>
    <p:sldId id="442" r:id="rId12"/>
    <p:sldId id="446" r:id="rId13"/>
    <p:sldId id="483" r:id="rId14"/>
    <p:sldId id="448" r:id="rId15"/>
    <p:sldId id="396" r:id="rId16"/>
    <p:sldId id="438" r:id="rId17"/>
    <p:sldId id="452" r:id="rId18"/>
    <p:sldId id="274" r:id="rId19"/>
    <p:sldId id="482" r:id="rId20"/>
    <p:sldId id="275" r:id="rId21"/>
    <p:sldId id="481" r:id="rId22"/>
    <p:sldId id="464" r:id="rId23"/>
    <p:sldId id="278" r:id="rId24"/>
    <p:sldId id="470" r:id="rId25"/>
    <p:sldId id="471" r:id="rId26"/>
    <p:sldId id="472" r:id="rId27"/>
    <p:sldId id="387" r:id="rId28"/>
    <p:sldId id="431" r:id="rId29"/>
    <p:sldId id="432" r:id="rId30"/>
    <p:sldId id="433" r:id="rId31"/>
    <p:sldId id="479" r:id="rId32"/>
    <p:sldId id="480" r:id="rId33"/>
    <p:sldId id="469" r:id="rId3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07D"/>
    <a:srgbClr val="1F779C"/>
    <a:srgbClr val="1A6684"/>
    <a:srgbClr val="D60093"/>
    <a:srgbClr val="FF0066"/>
    <a:srgbClr val="FF9966"/>
    <a:srgbClr val="990099"/>
    <a:srgbClr val="165470"/>
    <a:srgbClr val="E6F4FA"/>
    <a:srgbClr val="0E3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中等深淺樣式 3 - 輔色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6" autoAdjust="0"/>
  </p:normalViewPr>
  <p:slideViewPr>
    <p:cSldViewPr>
      <p:cViewPr varScale="1">
        <p:scale>
          <a:sx n="103" d="100"/>
          <a:sy n="103" d="100"/>
        </p:scale>
        <p:origin x="177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F3996-01AB-41F3-8907-9E8928E06E7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BABF079-F76B-4621-8E13-BF4A2A2386CA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發展區域化</a:t>
          </a:r>
        </a:p>
      </dgm:t>
    </dgm:pt>
    <dgm:pt modelId="{1198A543-C6A3-47BC-A6CC-20B02D78DEF6}" type="parTrans" cxnId="{4244613B-01A0-4D72-BE85-B3C47C56E643}">
      <dgm:prSet/>
      <dgm:spPr/>
      <dgm:t>
        <a:bodyPr/>
        <a:lstStyle/>
        <a:p>
          <a:endParaRPr lang="zh-TW" altLang="en-US" sz="1200"/>
        </a:p>
      </dgm:t>
    </dgm:pt>
    <dgm:pt modelId="{B1EB9270-6FEB-4EE9-8B2B-C6DDA6D80EBD}" type="sibTrans" cxnId="{4244613B-01A0-4D72-BE85-B3C47C56E643}">
      <dgm:prSet/>
      <dgm:spPr/>
      <dgm:t>
        <a:bodyPr/>
        <a:lstStyle/>
        <a:p>
          <a:endParaRPr lang="zh-TW" altLang="en-US" sz="1200"/>
        </a:p>
      </dgm:t>
    </dgm:pt>
    <dgm:pt modelId="{5B6E7253-5C7A-42CE-8EAC-D894342620DD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緊密與桃竹苗產業與學校合作，落實區域深耕與發展，實現在地就學與就業。</a:t>
          </a:r>
        </a:p>
      </dgm:t>
    </dgm:pt>
    <dgm:pt modelId="{502F3CC6-81FA-493E-889A-6E37C61E16E7}" type="parTrans" cxnId="{85BFD0C2-07DB-47C9-A75C-1960D8CD34DA}">
      <dgm:prSet/>
      <dgm:spPr/>
      <dgm:t>
        <a:bodyPr/>
        <a:lstStyle/>
        <a:p>
          <a:endParaRPr lang="zh-TW" altLang="en-US" sz="1200"/>
        </a:p>
      </dgm:t>
    </dgm:pt>
    <dgm:pt modelId="{504244FD-C037-4550-A658-1F5AA29DFFF2}" type="sibTrans" cxnId="{85BFD0C2-07DB-47C9-A75C-1960D8CD34DA}">
      <dgm:prSet/>
      <dgm:spPr/>
      <dgm:t>
        <a:bodyPr/>
        <a:lstStyle/>
        <a:p>
          <a:endParaRPr lang="zh-TW" altLang="en-US" sz="1200"/>
        </a:p>
      </dgm:t>
    </dgm:pt>
    <dgm:pt modelId="{F93DC658-C8C6-4D41-96F8-A76CF35E706D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企管系擁有傳統「五管」的一般性管理課程，使學生可從中探索自我專業興趣，培養專業知能與倫理素質，提升就業實力。</a:t>
          </a:r>
        </a:p>
      </dgm:t>
    </dgm:pt>
    <dgm:pt modelId="{ECD224D1-7611-41EE-AC0E-E6D5E9B43954}" type="parTrans" cxnId="{DEB9FB19-C94E-4DA2-9F09-CCBEF827AB3C}">
      <dgm:prSet/>
      <dgm:spPr/>
      <dgm:t>
        <a:bodyPr/>
        <a:lstStyle/>
        <a:p>
          <a:endParaRPr lang="zh-TW" altLang="en-US" sz="1200"/>
        </a:p>
      </dgm:t>
    </dgm:pt>
    <dgm:pt modelId="{9696EE2C-D960-46DD-B1C7-8B86BFF7405C}" type="sibTrans" cxnId="{DEB9FB19-C94E-4DA2-9F09-CCBEF827AB3C}">
      <dgm:prSet/>
      <dgm:spPr/>
      <dgm:t>
        <a:bodyPr/>
        <a:lstStyle/>
        <a:p>
          <a:endParaRPr lang="zh-TW" altLang="en-US" sz="1200"/>
        </a:p>
      </dgm:t>
    </dgm:pt>
    <dgm:pt modelId="{C503C8CC-10DC-4132-9314-B579B5750F90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學習實務化</a:t>
          </a:r>
        </a:p>
      </dgm:t>
    </dgm:pt>
    <dgm:pt modelId="{D7F64D98-0411-426D-9AD8-59E7300F746D}" type="parTrans" cxnId="{625C0888-16E5-4F37-9266-C70C83DC2186}">
      <dgm:prSet/>
      <dgm:spPr/>
      <dgm:t>
        <a:bodyPr/>
        <a:lstStyle/>
        <a:p>
          <a:endParaRPr lang="zh-TW" altLang="en-US" sz="1200"/>
        </a:p>
      </dgm:t>
    </dgm:pt>
    <dgm:pt modelId="{C8885433-129F-4E2D-8861-88D5CF9F112C}" type="sibTrans" cxnId="{625C0888-16E5-4F37-9266-C70C83DC2186}">
      <dgm:prSet/>
      <dgm:spPr/>
      <dgm:t>
        <a:bodyPr/>
        <a:lstStyle/>
        <a:p>
          <a:endParaRPr lang="zh-TW" altLang="en-US" sz="1200"/>
        </a:p>
      </dgm:t>
    </dgm:pt>
    <dgm:pt modelId="{49C47933-9B7F-46A4-A776-BEE7783C4991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藉由校外實習媒合、專業證照輔導、產學合作計畫參與、實務專題製作及業師協同教學，增進學生實作能力。</a:t>
          </a:r>
        </a:p>
      </dgm:t>
    </dgm:pt>
    <dgm:pt modelId="{308931E7-7930-40F6-8208-6782B71C1EE9}" type="parTrans" cxnId="{A61A0A67-1857-4BF0-95E3-C5537B1AB5B2}">
      <dgm:prSet/>
      <dgm:spPr/>
      <dgm:t>
        <a:bodyPr/>
        <a:lstStyle/>
        <a:p>
          <a:endParaRPr lang="zh-TW" altLang="en-US" sz="1200"/>
        </a:p>
      </dgm:t>
    </dgm:pt>
    <dgm:pt modelId="{594D5D93-0183-43F0-A9F9-38F4A3AED1E7}" type="sibTrans" cxnId="{A61A0A67-1857-4BF0-95E3-C5537B1AB5B2}">
      <dgm:prSet/>
      <dgm:spPr/>
      <dgm:t>
        <a:bodyPr/>
        <a:lstStyle/>
        <a:p>
          <a:endParaRPr lang="zh-TW" altLang="en-US" sz="1200"/>
        </a:p>
      </dgm:t>
    </dgm:pt>
    <dgm:pt modelId="{990978E6-4383-4DBC-BF7A-C182F8D5712A}">
      <dgm:prSet phldrT="[文字]" custT="1"/>
      <dgm:spPr/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專業特色化</a:t>
          </a:r>
        </a:p>
      </dgm:t>
    </dgm:pt>
    <dgm:pt modelId="{27F094A8-B58F-496F-BEDB-8DCC1CA0FF04}" type="sibTrans" cxnId="{B2E377C0-3F71-4290-8F9D-47BB1F2FCB75}">
      <dgm:prSet/>
      <dgm:spPr/>
      <dgm:t>
        <a:bodyPr/>
        <a:lstStyle/>
        <a:p>
          <a:endParaRPr lang="zh-TW" altLang="en-US" sz="1200"/>
        </a:p>
      </dgm:t>
    </dgm:pt>
    <dgm:pt modelId="{A8C9A00F-0DCB-43CF-B347-A321D0D5FD41}" type="parTrans" cxnId="{B2E377C0-3F71-4290-8F9D-47BB1F2FCB75}">
      <dgm:prSet/>
      <dgm:spPr/>
      <dgm:t>
        <a:bodyPr/>
        <a:lstStyle/>
        <a:p>
          <a:endParaRPr lang="zh-TW" altLang="en-US" sz="1200"/>
        </a:p>
      </dgm:t>
    </dgm:pt>
    <dgm:pt modelId="{8FBBABD0-140D-46E1-8894-12FB3C47F662}" type="pres">
      <dgm:prSet presAssocID="{870F3996-01AB-41F3-8907-9E8928E06E72}" presName="rootnode" presStyleCnt="0">
        <dgm:presLayoutVars>
          <dgm:chMax/>
          <dgm:chPref/>
          <dgm:dir/>
          <dgm:animLvl val="lvl"/>
        </dgm:presLayoutVars>
      </dgm:prSet>
      <dgm:spPr/>
    </dgm:pt>
    <dgm:pt modelId="{9744204E-A221-487D-8906-479D5EC39229}" type="pres">
      <dgm:prSet presAssocID="{1BABF079-F76B-4621-8E13-BF4A2A2386CA}" presName="composite" presStyleCnt="0"/>
      <dgm:spPr/>
    </dgm:pt>
    <dgm:pt modelId="{BA86F2CD-2619-481C-8FA3-654E4F52B9F2}" type="pres">
      <dgm:prSet presAssocID="{1BABF079-F76B-4621-8E13-BF4A2A2386CA}" presName="LShape" presStyleLbl="alignNode1" presStyleIdx="0" presStyleCnt="5" custLinFactNeighborX="43795" custLinFactNeighborY="-47814"/>
      <dgm:spPr/>
    </dgm:pt>
    <dgm:pt modelId="{D0147ED0-078C-498F-A297-7DCDCD157678}" type="pres">
      <dgm:prSet presAssocID="{1BABF079-F76B-4621-8E13-BF4A2A2386CA}" presName="ParentText" presStyleLbl="revTx" presStyleIdx="0" presStyleCnt="3" custScaleX="114551" custLinFactNeighborX="59033" custLinFactNeighborY="-35473">
        <dgm:presLayoutVars>
          <dgm:chMax val="0"/>
          <dgm:chPref val="0"/>
          <dgm:bulletEnabled val="1"/>
        </dgm:presLayoutVars>
      </dgm:prSet>
      <dgm:spPr/>
    </dgm:pt>
    <dgm:pt modelId="{524DE54E-1638-4908-9645-0EB989183865}" type="pres">
      <dgm:prSet presAssocID="{1BABF079-F76B-4621-8E13-BF4A2A2386CA}" presName="Triangle" presStyleLbl="alignNode1" presStyleIdx="1" presStyleCnt="5" custLinFactX="100000" custLinFactY="-22094" custLinFactNeighborX="157109" custLinFactNeighborY="-100000"/>
      <dgm:spPr/>
    </dgm:pt>
    <dgm:pt modelId="{3A0EC5A7-2940-4AE6-8F30-462DE4BE79C3}" type="pres">
      <dgm:prSet presAssocID="{B1EB9270-6FEB-4EE9-8B2B-C6DDA6D80EBD}" presName="sibTrans" presStyleCnt="0"/>
      <dgm:spPr/>
    </dgm:pt>
    <dgm:pt modelId="{18F8BFBC-3EC4-4674-A097-14724B1672F0}" type="pres">
      <dgm:prSet presAssocID="{B1EB9270-6FEB-4EE9-8B2B-C6DDA6D80EBD}" presName="space" presStyleCnt="0"/>
      <dgm:spPr/>
    </dgm:pt>
    <dgm:pt modelId="{717036D6-5A94-43EC-9ADF-74F8AD62F4F9}" type="pres">
      <dgm:prSet presAssocID="{990978E6-4383-4DBC-BF7A-C182F8D5712A}" presName="composite" presStyleCnt="0"/>
      <dgm:spPr/>
    </dgm:pt>
    <dgm:pt modelId="{D918319E-16C9-4C5D-9910-A4C671677EE0}" type="pres">
      <dgm:prSet presAssocID="{990978E6-4383-4DBC-BF7A-C182F8D5712A}" presName="LShape" presStyleLbl="alignNode1" presStyleIdx="2" presStyleCnt="5" custLinFactNeighborX="44699" custLinFactNeighborY="-14398"/>
      <dgm:spPr/>
    </dgm:pt>
    <dgm:pt modelId="{C11F41CA-A965-44E5-B76A-37611062E885}" type="pres">
      <dgm:prSet presAssocID="{990978E6-4383-4DBC-BF7A-C182F8D5712A}" presName="ParentText" presStyleLbl="revTx" presStyleIdx="1" presStyleCnt="3" custScaleX="130750" custScaleY="99997" custLinFactNeighborX="65593" custLinFactNeighborY="-9809">
        <dgm:presLayoutVars>
          <dgm:chMax val="0"/>
          <dgm:chPref val="0"/>
          <dgm:bulletEnabled val="1"/>
        </dgm:presLayoutVars>
      </dgm:prSet>
      <dgm:spPr/>
    </dgm:pt>
    <dgm:pt modelId="{6371C7D0-CF60-40E3-BA7B-0C68897CE720}" type="pres">
      <dgm:prSet presAssocID="{990978E6-4383-4DBC-BF7A-C182F8D5712A}" presName="Triangle" presStyleLbl="alignNode1" presStyleIdx="3" presStyleCnt="5" custLinFactX="100000" custLinFactNeighborX="162404" custLinFactNeighborY="-688"/>
      <dgm:spPr/>
    </dgm:pt>
    <dgm:pt modelId="{B0503EB4-5788-4BDF-B165-C33925E4C5B2}" type="pres">
      <dgm:prSet presAssocID="{27F094A8-B58F-496F-BEDB-8DCC1CA0FF04}" presName="sibTrans" presStyleCnt="0"/>
      <dgm:spPr/>
    </dgm:pt>
    <dgm:pt modelId="{6D26BF4D-D58F-42A6-B047-3725A382151F}" type="pres">
      <dgm:prSet presAssocID="{27F094A8-B58F-496F-BEDB-8DCC1CA0FF04}" presName="space" presStyleCnt="0"/>
      <dgm:spPr/>
    </dgm:pt>
    <dgm:pt modelId="{61085466-DA84-4099-8D3B-E1D7C6965B86}" type="pres">
      <dgm:prSet presAssocID="{C503C8CC-10DC-4132-9314-B579B5750F90}" presName="composite" presStyleCnt="0"/>
      <dgm:spPr/>
    </dgm:pt>
    <dgm:pt modelId="{5E2DEB68-0EF9-4760-88A5-14EAEDD8B69D}" type="pres">
      <dgm:prSet presAssocID="{C503C8CC-10DC-4132-9314-B579B5750F90}" presName="LShape" presStyleLbl="alignNode1" presStyleIdx="4" presStyleCnt="5" custLinFactNeighborX="57582" custLinFactNeighborY="12499"/>
      <dgm:spPr/>
    </dgm:pt>
    <dgm:pt modelId="{8E240828-A78B-4EFF-90A4-D20775BD864F}" type="pres">
      <dgm:prSet presAssocID="{C503C8CC-10DC-4132-9314-B579B5750F90}" presName="ParentText" presStyleLbl="revTx" presStyleIdx="2" presStyleCnt="3" custScaleX="131186" custLinFactNeighborX="81492" custLinFactNeighborY="11406">
        <dgm:presLayoutVars>
          <dgm:chMax val="0"/>
          <dgm:chPref val="0"/>
          <dgm:bulletEnabled val="1"/>
        </dgm:presLayoutVars>
      </dgm:prSet>
      <dgm:spPr/>
    </dgm:pt>
  </dgm:ptLst>
  <dgm:cxnLst>
    <dgm:cxn modelId="{DEB9FB19-C94E-4DA2-9F09-CCBEF827AB3C}" srcId="{990978E6-4383-4DBC-BF7A-C182F8D5712A}" destId="{F93DC658-C8C6-4D41-96F8-A76CF35E706D}" srcOrd="0" destOrd="0" parTransId="{ECD224D1-7611-41EE-AC0E-E6D5E9B43954}" sibTransId="{9696EE2C-D960-46DD-B1C7-8B86BFF7405C}"/>
    <dgm:cxn modelId="{0CF91B30-768A-4DFA-B8AB-7735EC67600F}" type="presOf" srcId="{5B6E7253-5C7A-42CE-8EAC-D894342620DD}" destId="{D0147ED0-078C-498F-A297-7DCDCD157678}" srcOrd="0" destOrd="1" presId="urn:microsoft.com/office/officeart/2009/3/layout/StepUpProcess"/>
    <dgm:cxn modelId="{4244613B-01A0-4D72-BE85-B3C47C56E643}" srcId="{870F3996-01AB-41F3-8907-9E8928E06E72}" destId="{1BABF079-F76B-4621-8E13-BF4A2A2386CA}" srcOrd="0" destOrd="0" parTransId="{1198A543-C6A3-47BC-A6CC-20B02D78DEF6}" sibTransId="{B1EB9270-6FEB-4EE9-8B2B-C6DDA6D80EBD}"/>
    <dgm:cxn modelId="{A61A0A67-1857-4BF0-95E3-C5537B1AB5B2}" srcId="{C503C8CC-10DC-4132-9314-B579B5750F90}" destId="{49C47933-9B7F-46A4-A776-BEE7783C4991}" srcOrd="0" destOrd="0" parTransId="{308931E7-7930-40F6-8208-6782B71C1EE9}" sibTransId="{594D5D93-0183-43F0-A9F9-38F4A3AED1E7}"/>
    <dgm:cxn modelId="{CB7E4368-F00E-44F6-B199-A3E37C141CCE}" type="presOf" srcId="{F93DC658-C8C6-4D41-96F8-A76CF35E706D}" destId="{C11F41CA-A965-44E5-B76A-37611062E885}" srcOrd="0" destOrd="1" presId="urn:microsoft.com/office/officeart/2009/3/layout/StepUpProcess"/>
    <dgm:cxn modelId="{2ED0BE57-F59C-4A0B-8724-D87230F1E3C5}" type="presOf" srcId="{990978E6-4383-4DBC-BF7A-C182F8D5712A}" destId="{C11F41CA-A965-44E5-B76A-37611062E885}" srcOrd="0" destOrd="0" presId="urn:microsoft.com/office/officeart/2009/3/layout/StepUpProcess"/>
    <dgm:cxn modelId="{1EDE3282-69C9-41D6-8FAF-94B200BC8F5A}" type="presOf" srcId="{C503C8CC-10DC-4132-9314-B579B5750F90}" destId="{8E240828-A78B-4EFF-90A4-D20775BD864F}" srcOrd="0" destOrd="0" presId="urn:microsoft.com/office/officeart/2009/3/layout/StepUpProcess"/>
    <dgm:cxn modelId="{625C0888-16E5-4F37-9266-C70C83DC2186}" srcId="{870F3996-01AB-41F3-8907-9E8928E06E72}" destId="{C503C8CC-10DC-4132-9314-B579B5750F90}" srcOrd="2" destOrd="0" parTransId="{D7F64D98-0411-426D-9AD8-59E7300F746D}" sibTransId="{C8885433-129F-4E2D-8861-88D5CF9F112C}"/>
    <dgm:cxn modelId="{0428BE9E-0FDA-4AE3-9848-67F41AF547A8}" type="presOf" srcId="{870F3996-01AB-41F3-8907-9E8928E06E72}" destId="{8FBBABD0-140D-46E1-8894-12FB3C47F662}" srcOrd="0" destOrd="0" presId="urn:microsoft.com/office/officeart/2009/3/layout/StepUpProcess"/>
    <dgm:cxn modelId="{B2E377C0-3F71-4290-8F9D-47BB1F2FCB75}" srcId="{870F3996-01AB-41F3-8907-9E8928E06E72}" destId="{990978E6-4383-4DBC-BF7A-C182F8D5712A}" srcOrd="1" destOrd="0" parTransId="{A8C9A00F-0DCB-43CF-B347-A321D0D5FD41}" sibTransId="{27F094A8-B58F-496F-BEDB-8DCC1CA0FF04}"/>
    <dgm:cxn modelId="{7D3506C1-C917-4A5B-A0AC-371090864342}" type="presOf" srcId="{1BABF079-F76B-4621-8E13-BF4A2A2386CA}" destId="{D0147ED0-078C-498F-A297-7DCDCD157678}" srcOrd="0" destOrd="0" presId="urn:microsoft.com/office/officeart/2009/3/layout/StepUpProcess"/>
    <dgm:cxn modelId="{85BFD0C2-07DB-47C9-A75C-1960D8CD34DA}" srcId="{1BABF079-F76B-4621-8E13-BF4A2A2386CA}" destId="{5B6E7253-5C7A-42CE-8EAC-D894342620DD}" srcOrd="0" destOrd="0" parTransId="{502F3CC6-81FA-493E-889A-6E37C61E16E7}" sibTransId="{504244FD-C037-4550-A658-1F5AA29DFFF2}"/>
    <dgm:cxn modelId="{AD74F9FE-AE77-4FB4-85B3-8C396E54A8CD}" type="presOf" srcId="{49C47933-9B7F-46A4-A776-BEE7783C4991}" destId="{8E240828-A78B-4EFF-90A4-D20775BD864F}" srcOrd="0" destOrd="1" presId="urn:microsoft.com/office/officeart/2009/3/layout/StepUpProcess"/>
    <dgm:cxn modelId="{4003FF20-21A9-46EF-9B19-BCBF5BBF43FD}" type="presParOf" srcId="{8FBBABD0-140D-46E1-8894-12FB3C47F662}" destId="{9744204E-A221-487D-8906-479D5EC39229}" srcOrd="0" destOrd="0" presId="urn:microsoft.com/office/officeart/2009/3/layout/StepUpProcess"/>
    <dgm:cxn modelId="{F4FE2A03-BF8F-4923-A8E5-0B92C2DF6AEA}" type="presParOf" srcId="{9744204E-A221-487D-8906-479D5EC39229}" destId="{BA86F2CD-2619-481C-8FA3-654E4F52B9F2}" srcOrd="0" destOrd="0" presId="urn:microsoft.com/office/officeart/2009/3/layout/StepUpProcess"/>
    <dgm:cxn modelId="{C56C1D4E-B920-4E3F-8E6B-47305EC431C6}" type="presParOf" srcId="{9744204E-A221-487D-8906-479D5EC39229}" destId="{D0147ED0-078C-498F-A297-7DCDCD157678}" srcOrd="1" destOrd="0" presId="urn:microsoft.com/office/officeart/2009/3/layout/StepUpProcess"/>
    <dgm:cxn modelId="{FDCDB111-F225-4282-99A6-6A0C9ABF0C7B}" type="presParOf" srcId="{9744204E-A221-487D-8906-479D5EC39229}" destId="{524DE54E-1638-4908-9645-0EB989183865}" srcOrd="2" destOrd="0" presId="urn:microsoft.com/office/officeart/2009/3/layout/StepUpProcess"/>
    <dgm:cxn modelId="{03ED83C9-9C09-4948-863F-55870F3DC1C9}" type="presParOf" srcId="{8FBBABD0-140D-46E1-8894-12FB3C47F662}" destId="{3A0EC5A7-2940-4AE6-8F30-462DE4BE79C3}" srcOrd="1" destOrd="0" presId="urn:microsoft.com/office/officeart/2009/3/layout/StepUpProcess"/>
    <dgm:cxn modelId="{8B5894EE-E89A-46E0-85A6-0E923CB1F8EB}" type="presParOf" srcId="{3A0EC5A7-2940-4AE6-8F30-462DE4BE79C3}" destId="{18F8BFBC-3EC4-4674-A097-14724B1672F0}" srcOrd="0" destOrd="0" presId="urn:microsoft.com/office/officeart/2009/3/layout/StepUpProcess"/>
    <dgm:cxn modelId="{48B77682-04C2-4719-8D2F-8FDBD50F0959}" type="presParOf" srcId="{8FBBABD0-140D-46E1-8894-12FB3C47F662}" destId="{717036D6-5A94-43EC-9ADF-74F8AD62F4F9}" srcOrd="2" destOrd="0" presId="urn:microsoft.com/office/officeart/2009/3/layout/StepUpProcess"/>
    <dgm:cxn modelId="{F963EA81-1D8B-46C8-90C0-692652DA2FB6}" type="presParOf" srcId="{717036D6-5A94-43EC-9ADF-74F8AD62F4F9}" destId="{D918319E-16C9-4C5D-9910-A4C671677EE0}" srcOrd="0" destOrd="0" presId="urn:microsoft.com/office/officeart/2009/3/layout/StepUpProcess"/>
    <dgm:cxn modelId="{FBB2AADC-2169-4566-A22E-9A2ECF9E783D}" type="presParOf" srcId="{717036D6-5A94-43EC-9ADF-74F8AD62F4F9}" destId="{C11F41CA-A965-44E5-B76A-37611062E885}" srcOrd="1" destOrd="0" presId="urn:microsoft.com/office/officeart/2009/3/layout/StepUpProcess"/>
    <dgm:cxn modelId="{075BB848-49E9-447E-AE27-A639AF467D49}" type="presParOf" srcId="{717036D6-5A94-43EC-9ADF-74F8AD62F4F9}" destId="{6371C7D0-CF60-40E3-BA7B-0C68897CE720}" srcOrd="2" destOrd="0" presId="urn:microsoft.com/office/officeart/2009/3/layout/StepUpProcess"/>
    <dgm:cxn modelId="{4707158E-4D4A-4D29-B135-12B691589CF9}" type="presParOf" srcId="{8FBBABD0-140D-46E1-8894-12FB3C47F662}" destId="{B0503EB4-5788-4BDF-B165-C33925E4C5B2}" srcOrd="3" destOrd="0" presId="urn:microsoft.com/office/officeart/2009/3/layout/StepUpProcess"/>
    <dgm:cxn modelId="{BDFE406D-7166-40EE-BBD4-6B0A5C956772}" type="presParOf" srcId="{B0503EB4-5788-4BDF-B165-C33925E4C5B2}" destId="{6D26BF4D-D58F-42A6-B047-3725A382151F}" srcOrd="0" destOrd="0" presId="urn:microsoft.com/office/officeart/2009/3/layout/StepUpProcess"/>
    <dgm:cxn modelId="{32E134A2-4120-41E3-8E92-1CF46F4FC2CB}" type="presParOf" srcId="{8FBBABD0-140D-46E1-8894-12FB3C47F662}" destId="{61085466-DA84-4099-8D3B-E1D7C6965B86}" srcOrd="4" destOrd="0" presId="urn:microsoft.com/office/officeart/2009/3/layout/StepUpProcess"/>
    <dgm:cxn modelId="{897B8946-81FA-41DB-868B-34603DACF046}" type="presParOf" srcId="{61085466-DA84-4099-8D3B-E1D7C6965B86}" destId="{5E2DEB68-0EF9-4760-88A5-14EAEDD8B69D}" srcOrd="0" destOrd="0" presId="urn:microsoft.com/office/officeart/2009/3/layout/StepUpProcess"/>
    <dgm:cxn modelId="{F8C93F88-F237-4406-B86F-B4A54044408B}" type="presParOf" srcId="{61085466-DA84-4099-8D3B-E1D7C6965B86}" destId="{8E240828-A78B-4EFF-90A4-D20775BD864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C32A7-EA85-4537-90A9-E6601532DB3C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B81886E-7619-4203-9CFB-D741EE646A97}">
      <dgm:prSet custT="1"/>
      <dgm:spPr/>
      <dgm:t>
        <a:bodyPr/>
        <a:lstStyle/>
        <a:p>
          <a:pPr rtl="0"/>
          <a:r>
            <a:rPr lang="zh-TW" altLang="en-US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碩士班：培養產業界之基層管理人才為主，畢業生以立即就業為最終目標。專業課程與論文寫作為訓練學生進入職場之基本能力，同時具備有中階主管之潛在能力。</a:t>
          </a:r>
        </a:p>
      </dgm:t>
    </dgm:pt>
    <dgm:pt modelId="{628628B7-FF87-4CF1-A602-B42E4C1B0767}" type="parTrans" cxnId="{53B57903-71BA-43D3-8F34-2206886F2074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62096D-1AEA-4A34-81E4-74461C2C229C}" type="sibTrans" cxnId="{53B57903-71BA-43D3-8F34-2206886F2074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CC70C0-F1FD-454B-833C-40D37F23AA05}">
      <dgm:prSet custT="1"/>
      <dgm:spPr/>
      <dgm:t>
        <a:bodyPr/>
        <a:lstStyle/>
        <a:p>
          <a:pPr rtl="0"/>
          <a:r>
            <a:rPr lang="zh-TW" altLang="en-US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碩士在職專班：以提升在職管理階層之經營管理與領導能力為目標，以期畢業後為企業所重用，提升日後升遷機會，或學成後具備中小企業中階管理人才之能力，未來則朝中小企業主與創業家的條件。</a:t>
          </a:r>
        </a:p>
      </dgm:t>
    </dgm:pt>
    <dgm:pt modelId="{AAD7586A-7709-4D8C-8F98-FC51E83A5EAB}" type="parTrans" cxnId="{C8EAC0C9-2B4E-48B5-81D7-574A02A22E11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1CC277-F760-4637-8571-3C0522EF0565}" type="sibTrans" cxnId="{C8EAC0C9-2B4E-48B5-81D7-574A02A22E11}">
      <dgm:prSet/>
      <dgm:spPr/>
      <dgm:t>
        <a:bodyPr/>
        <a:lstStyle/>
        <a:p>
          <a:endParaRPr lang="zh-TW" altLang="en-US" sz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1A976F-39BC-4B80-A4C4-B78DFC52F072}" type="pres">
      <dgm:prSet presAssocID="{69BC32A7-EA85-4537-90A9-E6601532DB3C}" presName="Name0" presStyleCnt="0">
        <dgm:presLayoutVars>
          <dgm:dir/>
        </dgm:presLayoutVars>
      </dgm:prSet>
      <dgm:spPr/>
    </dgm:pt>
    <dgm:pt modelId="{AB8C7BA7-7DE7-43C4-934D-45571FF3A9F0}" type="pres">
      <dgm:prSet presAssocID="{9B81886E-7619-4203-9CFB-D741EE646A97}" presName="noChildren" presStyleCnt="0"/>
      <dgm:spPr/>
    </dgm:pt>
    <dgm:pt modelId="{D325CA0C-2035-4961-B0C9-EE585CA27458}" type="pres">
      <dgm:prSet presAssocID="{9B81886E-7619-4203-9CFB-D741EE646A97}" presName="gap" presStyleCnt="0"/>
      <dgm:spPr/>
    </dgm:pt>
    <dgm:pt modelId="{8429496C-E37F-4A5A-BE7A-B5A234171759}" type="pres">
      <dgm:prSet presAssocID="{9B81886E-7619-4203-9CFB-D741EE646A97}" presName="medCircle2" presStyleLbl="vennNode1" presStyleIdx="0" presStyleCnt="2"/>
      <dgm:spPr/>
    </dgm:pt>
    <dgm:pt modelId="{F825F11A-F9FB-4A85-B261-FB8449C0E5A2}" type="pres">
      <dgm:prSet presAssocID="{9B81886E-7619-4203-9CFB-D741EE646A97}" presName="txLvlOnly1" presStyleLbl="revTx" presStyleIdx="0" presStyleCnt="2"/>
      <dgm:spPr/>
    </dgm:pt>
    <dgm:pt modelId="{DD970459-12BD-46A5-BA81-42690512435A}" type="pres">
      <dgm:prSet presAssocID="{EFCC70C0-F1FD-454B-833C-40D37F23AA05}" presName="noChildren" presStyleCnt="0"/>
      <dgm:spPr/>
    </dgm:pt>
    <dgm:pt modelId="{A7991D5F-16A9-4BE4-96A9-A606BAB38DBC}" type="pres">
      <dgm:prSet presAssocID="{EFCC70C0-F1FD-454B-833C-40D37F23AA05}" presName="gap" presStyleCnt="0"/>
      <dgm:spPr/>
    </dgm:pt>
    <dgm:pt modelId="{D4E8A29B-D383-4D6E-B58D-E70EB1E423F2}" type="pres">
      <dgm:prSet presAssocID="{EFCC70C0-F1FD-454B-833C-40D37F23AA05}" presName="medCircle2" presStyleLbl="vennNode1" presStyleIdx="1" presStyleCnt="2"/>
      <dgm:spPr/>
    </dgm:pt>
    <dgm:pt modelId="{2D0A09D1-88D2-4914-8C7F-846BE005DA42}" type="pres">
      <dgm:prSet presAssocID="{EFCC70C0-F1FD-454B-833C-40D37F23AA05}" presName="txLvlOnly1" presStyleLbl="revTx" presStyleIdx="1" presStyleCnt="2"/>
      <dgm:spPr/>
    </dgm:pt>
  </dgm:ptLst>
  <dgm:cxnLst>
    <dgm:cxn modelId="{53B57903-71BA-43D3-8F34-2206886F2074}" srcId="{69BC32A7-EA85-4537-90A9-E6601532DB3C}" destId="{9B81886E-7619-4203-9CFB-D741EE646A97}" srcOrd="0" destOrd="0" parTransId="{628628B7-FF87-4CF1-A602-B42E4C1B0767}" sibTransId="{0B62096D-1AEA-4A34-81E4-74461C2C229C}"/>
    <dgm:cxn modelId="{C56AE83B-A173-4642-9F17-02604BA3ADD3}" type="presOf" srcId="{69BC32A7-EA85-4537-90A9-E6601532DB3C}" destId="{291A976F-39BC-4B80-A4C4-B78DFC52F072}" srcOrd="0" destOrd="0" presId="urn:microsoft.com/office/officeart/2008/layout/VerticalCircleList"/>
    <dgm:cxn modelId="{41EDFA4D-F2D3-45AC-BF78-ABE7E4B453DF}" type="presOf" srcId="{9B81886E-7619-4203-9CFB-D741EE646A97}" destId="{F825F11A-F9FB-4A85-B261-FB8449C0E5A2}" srcOrd="0" destOrd="0" presId="urn:microsoft.com/office/officeart/2008/layout/VerticalCircleList"/>
    <dgm:cxn modelId="{C8EAC0C9-2B4E-48B5-81D7-574A02A22E11}" srcId="{69BC32A7-EA85-4537-90A9-E6601532DB3C}" destId="{EFCC70C0-F1FD-454B-833C-40D37F23AA05}" srcOrd="1" destOrd="0" parTransId="{AAD7586A-7709-4D8C-8F98-FC51E83A5EAB}" sibTransId="{2C1CC277-F760-4637-8571-3C0522EF0565}"/>
    <dgm:cxn modelId="{040C40E3-2422-4633-B436-370DE5350F31}" type="presOf" srcId="{EFCC70C0-F1FD-454B-833C-40D37F23AA05}" destId="{2D0A09D1-88D2-4914-8C7F-846BE005DA42}" srcOrd="0" destOrd="0" presId="urn:microsoft.com/office/officeart/2008/layout/VerticalCircleList"/>
    <dgm:cxn modelId="{1BD44326-9E28-47DF-9E99-0B2D86C643D2}" type="presParOf" srcId="{291A976F-39BC-4B80-A4C4-B78DFC52F072}" destId="{AB8C7BA7-7DE7-43C4-934D-45571FF3A9F0}" srcOrd="0" destOrd="0" presId="urn:microsoft.com/office/officeart/2008/layout/VerticalCircleList"/>
    <dgm:cxn modelId="{C467DC6E-349A-49EA-A59A-DAFAB28EB062}" type="presParOf" srcId="{AB8C7BA7-7DE7-43C4-934D-45571FF3A9F0}" destId="{D325CA0C-2035-4961-B0C9-EE585CA27458}" srcOrd="0" destOrd="0" presId="urn:microsoft.com/office/officeart/2008/layout/VerticalCircleList"/>
    <dgm:cxn modelId="{D11247E0-F460-4D97-9901-B59D5658EE2F}" type="presParOf" srcId="{AB8C7BA7-7DE7-43C4-934D-45571FF3A9F0}" destId="{8429496C-E37F-4A5A-BE7A-B5A234171759}" srcOrd="1" destOrd="0" presId="urn:microsoft.com/office/officeart/2008/layout/VerticalCircleList"/>
    <dgm:cxn modelId="{12F87B47-F1A3-4243-8407-AC20E490624D}" type="presParOf" srcId="{AB8C7BA7-7DE7-43C4-934D-45571FF3A9F0}" destId="{F825F11A-F9FB-4A85-B261-FB8449C0E5A2}" srcOrd="2" destOrd="0" presId="urn:microsoft.com/office/officeart/2008/layout/VerticalCircleList"/>
    <dgm:cxn modelId="{02797BC2-817F-46F3-8FE2-C765C7F724BB}" type="presParOf" srcId="{291A976F-39BC-4B80-A4C4-B78DFC52F072}" destId="{DD970459-12BD-46A5-BA81-42690512435A}" srcOrd="1" destOrd="0" presId="urn:microsoft.com/office/officeart/2008/layout/VerticalCircleList"/>
    <dgm:cxn modelId="{8EED7A1D-D858-4C24-B0E3-6BA9AED8598E}" type="presParOf" srcId="{DD970459-12BD-46A5-BA81-42690512435A}" destId="{A7991D5F-16A9-4BE4-96A9-A606BAB38DBC}" srcOrd="0" destOrd="0" presId="urn:microsoft.com/office/officeart/2008/layout/VerticalCircleList"/>
    <dgm:cxn modelId="{6447F6CF-3223-4E37-BE63-341CD95B7878}" type="presParOf" srcId="{DD970459-12BD-46A5-BA81-42690512435A}" destId="{D4E8A29B-D383-4D6E-B58D-E70EB1E423F2}" srcOrd="1" destOrd="0" presId="urn:microsoft.com/office/officeart/2008/layout/VerticalCircleList"/>
    <dgm:cxn modelId="{B8422094-0A21-40CC-901F-8CF3C59F5945}" type="presParOf" srcId="{DD970459-12BD-46A5-BA81-42690512435A}" destId="{2D0A09D1-88D2-4914-8C7F-846BE005DA4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A8589B-A23D-48DF-8BF8-296F1624E6D2}" type="doc">
      <dgm:prSet loTypeId="urn:microsoft.com/office/officeart/2005/8/layout/arrow2" loCatId="process" qsTypeId="urn:microsoft.com/office/officeart/2005/8/quickstyle/simple2" qsCatId="simple" csTypeId="urn:microsoft.com/office/officeart/2005/8/colors/colorful5" csCatId="colorful" phldr="1"/>
      <dgm:spPr/>
    </dgm:pt>
    <dgm:pt modelId="{EB863758-4B82-41E6-A5B7-06BE4BBFDB6F}">
      <dgm:prSet phldrT="[文字]" custT="1"/>
      <dgm:spPr/>
      <dgm:t>
        <a:bodyPr/>
        <a:lstStyle/>
        <a:p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跨域合作</a:t>
          </a:r>
        </a:p>
      </dgm:t>
    </dgm:pt>
    <dgm:pt modelId="{ECF259E3-E142-4AF9-A622-7415000B48A0}" type="parTrans" cxnId="{AEE308EA-C232-4EA9-A996-7DD37E8523C6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C0CE68-3161-4227-958D-FC220A7AA057}" type="sibTrans" cxnId="{AEE308EA-C232-4EA9-A996-7DD37E8523C6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FE5A4F-8895-4FD9-B834-FB5441F02806}">
      <dgm:prSet phldrT="[文字]" custT="1"/>
      <dgm:spPr/>
      <dgm:t>
        <a:bodyPr/>
        <a:lstStyle/>
        <a:p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務實創新</a:t>
          </a:r>
        </a:p>
      </dgm:t>
    </dgm:pt>
    <dgm:pt modelId="{89A05305-917E-4D10-BD92-7E5849116C9C}" type="parTrans" cxnId="{84E6892A-5ECC-4791-962D-3331822343AB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7D2DF6-B8F8-48A8-8E92-2EB0182CA1EB}" type="sibTrans" cxnId="{84E6892A-5ECC-4791-962D-3331822343AB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F8526C-F988-4E35-BB9F-116DB1B06F0B}">
      <dgm:prSet phldrT="[文字]" custT="1"/>
      <dgm:spPr/>
      <dgm:t>
        <a:bodyPr/>
        <a:lstStyle/>
        <a:p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全人學習</a:t>
          </a:r>
        </a:p>
      </dgm:t>
    </dgm:pt>
    <dgm:pt modelId="{5168D53C-3110-4E5D-A8A1-B8DB64B8A976}" type="parTrans" cxnId="{C0588154-ECE4-41A8-862B-27AC13D49ADA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8C5037-01C2-4A39-B9F2-D694C2CF01C9}" type="sibTrans" cxnId="{C0588154-ECE4-41A8-862B-27AC13D49ADA}">
      <dgm:prSet/>
      <dgm:spPr/>
      <dgm:t>
        <a:bodyPr/>
        <a:lstStyle/>
        <a:p>
          <a:endParaRPr lang="zh-TW" altLang="en-US" sz="1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F3BEE5-97A9-4618-BA61-6B410F214BB6}" type="pres">
      <dgm:prSet presAssocID="{C0A8589B-A23D-48DF-8BF8-296F1624E6D2}" presName="arrowDiagram" presStyleCnt="0">
        <dgm:presLayoutVars>
          <dgm:chMax val="5"/>
          <dgm:dir/>
          <dgm:resizeHandles val="exact"/>
        </dgm:presLayoutVars>
      </dgm:prSet>
      <dgm:spPr/>
    </dgm:pt>
    <dgm:pt modelId="{F9F74D7F-8887-4345-A9EF-690609932596}" type="pres">
      <dgm:prSet presAssocID="{C0A8589B-A23D-48DF-8BF8-296F1624E6D2}" presName="arrow" presStyleLbl="bgShp" presStyleIdx="0" presStyleCnt="1"/>
      <dgm:spPr/>
    </dgm:pt>
    <dgm:pt modelId="{29DFD205-B83B-463E-818B-61D91F54284C}" type="pres">
      <dgm:prSet presAssocID="{C0A8589B-A23D-48DF-8BF8-296F1624E6D2}" presName="arrowDiagram3" presStyleCnt="0"/>
      <dgm:spPr/>
    </dgm:pt>
    <dgm:pt modelId="{3E1DB43D-FFBC-48AE-86C0-319CBBD13E6D}" type="pres">
      <dgm:prSet presAssocID="{EB863758-4B82-41E6-A5B7-06BE4BBFDB6F}" presName="bullet3a" presStyleLbl="node1" presStyleIdx="0" presStyleCnt="3"/>
      <dgm:spPr/>
    </dgm:pt>
    <dgm:pt modelId="{2A76A8DD-48E6-4278-A9CF-08CE389C9EE5}" type="pres">
      <dgm:prSet presAssocID="{EB863758-4B82-41E6-A5B7-06BE4BBFDB6F}" presName="textBox3a" presStyleLbl="revTx" presStyleIdx="0" presStyleCnt="3" custScaleX="131241" custLinFactNeighborX="9571" custLinFactNeighborY="13395">
        <dgm:presLayoutVars>
          <dgm:bulletEnabled val="1"/>
        </dgm:presLayoutVars>
      </dgm:prSet>
      <dgm:spPr/>
    </dgm:pt>
    <dgm:pt modelId="{3FB3051D-9169-42EA-845E-DAE0356C05ED}" type="pres">
      <dgm:prSet presAssocID="{E6FE5A4F-8895-4FD9-B834-FB5441F02806}" presName="bullet3b" presStyleLbl="node1" presStyleIdx="1" presStyleCnt="3"/>
      <dgm:spPr/>
    </dgm:pt>
    <dgm:pt modelId="{9ACC66BB-307B-487F-9FDC-C68A4B86E318}" type="pres">
      <dgm:prSet presAssocID="{E6FE5A4F-8895-4FD9-B834-FB5441F02806}" presName="textBox3b" presStyleLbl="revTx" presStyleIdx="1" presStyleCnt="3" custScaleX="179363" custScaleY="57991" custLinFactNeighborX="20218" custLinFactNeighborY="-1755">
        <dgm:presLayoutVars>
          <dgm:bulletEnabled val="1"/>
        </dgm:presLayoutVars>
      </dgm:prSet>
      <dgm:spPr/>
    </dgm:pt>
    <dgm:pt modelId="{3BD38BDC-0B7B-4D8C-9C1E-2020BB8D0ABC}" type="pres">
      <dgm:prSet presAssocID="{87F8526C-F988-4E35-BB9F-116DB1B06F0B}" presName="bullet3c" presStyleLbl="node1" presStyleIdx="2" presStyleCnt="3"/>
      <dgm:spPr/>
    </dgm:pt>
    <dgm:pt modelId="{C262A817-996C-44AD-AAE2-E02EBF78D207}" type="pres">
      <dgm:prSet presAssocID="{87F8526C-F988-4E35-BB9F-116DB1B06F0B}" presName="textBox3c" presStyleLbl="revTx" presStyleIdx="2" presStyleCnt="3" custScaleX="160913" custScaleY="39999" custLinFactNeighborX="-716" custLinFactNeighborY="-15459">
        <dgm:presLayoutVars>
          <dgm:bulletEnabled val="1"/>
        </dgm:presLayoutVars>
      </dgm:prSet>
      <dgm:spPr/>
    </dgm:pt>
  </dgm:ptLst>
  <dgm:cxnLst>
    <dgm:cxn modelId="{84E6892A-5ECC-4791-962D-3331822343AB}" srcId="{C0A8589B-A23D-48DF-8BF8-296F1624E6D2}" destId="{E6FE5A4F-8895-4FD9-B834-FB5441F02806}" srcOrd="1" destOrd="0" parTransId="{89A05305-917E-4D10-BD92-7E5849116C9C}" sibTransId="{B57D2DF6-B8F8-48A8-8E92-2EB0182CA1EB}"/>
    <dgm:cxn modelId="{C0588154-ECE4-41A8-862B-27AC13D49ADA}" srcId="{C0A8589B-A23D-48DF-8BF8-296F1624E6D2}" destId="{87F8526C-F988-4E35-BB9F-116DB1B06F0B}" srcOrd="2" destOrd="0" parTransId="{5168D53C-3110-4E5D-A8A1-B8DB64B8A976}" sibTransId="{048C5037-01C2-4A39-B9F2-D694C2CF01C9}"/>
    <dgm:cxn modelId="{CA584680-7DEB-4A7C-B6E4-DE9FAD1F69E9}" type="presOf" srcId="{C0A8589B-A23D-48DF-8BF8-296F1624E6D2}" destId="{DBF3BEE5-97A9-4618-BA61-6B410F214BB6}" srcOrd="0" destOrd="0" presId="urn:microsoft.com/office/officeart/2005/8/layout/arrow2"/>
    <dgm:cxn modelId="{0E10C88D-5B38-4517-9E3D-1084D73EE19A}" type="presOf" srcId="{E6FE5A4F-8895-4FD9-B834-FB5441F02806}" destId="{9ACC66BB-307B-487F-9FDC-C68A4B86E318}" srcOrd="0" destOrd="0" presId="urn:microsoft.com/office/officeart/2005/8/layout/arrow2"/>
    <dgm:cxn modelId="{77412090-0C11-41D7-936B-BB1B4D6C6E32}" type="presOf" srcId="{EB863758-4B82-41E6-A5B7-06BE4BBFDB6F}" destId="{2A76A8DD-48E6-4278-A9CF-08CE389C9EE5}" srcOrd="0" destOrd="0" presId="urn:microsoft.com/office/officeart/2005/8/layout/arrow2"/>
    <dgm:cxn modelId="{AEE308EA-C232-4EA9-A996-7DD37E8523C6}" srcId="{C0A8589B-A23D-48DF-8BF8-296F1624E6D2}" destId="{EB863758-4B82-41E6-A5B7-06BE4BBFDB6F}" srcOrd="0" destOrd="0" parTransId="{ECF259E3-E142-4AF9-A622-7415000B48A0}" sibTransId="{BBC0CE68-3161-4227-958D-FC220A7AA057}"/>
    <dgm:cxn modelId="{A85E9FF7-99AF-480B-9148-A60066EB2EBC}" type="presOf" srcId="{87F8526C-F988-4E35-BB9F-116DB1B06F0B}" destId="{C262A817-996C-44AD-AAE2-E02EBF78D207}" srcOrd="0" destOrd="0" presId="urn:microsoft.com/office/officeart/2005/8/layout/arrow2"/>
    <dgm:cxn modelId="{2FBAD52A-0008-44D3-8179-60E469C31D88}" type="presParOf" srcId="{DBF3BEE5-97A9-4618-BA61-6B410F214BB6}" destId="{F9F74D7F-8887-4345-A9EF-690609932596}" srcOrd="0" destOrd="0" presId="urn:microsoft.com/office/officeart/2005/8/layout/arrow2"/>
    <dgm:cxn modelId="{154574E0-E421-40AC-99E9-0A933DD19B14}" type="presParOf" srcId="{DBF3BEE5-97A9-4618-BA61-6B410F214BB6}" destId="{29DFD205-B83B-463E-818B-61D91F54284C}" srcOrd="1" destOrd="0" presId="urn:microsoft.com/office/officeart/2005/8/layout/arrow2"/>
    <dgm:cxn modelId="{595F592C-99D6-4428-B510-68141A9A1287}" type="presParOf" srcId="{29DFD205-B83B-463E-818B-61D91F54284C}" destId="{3E1DB43D-FFBC-48AE-86C0-319CBBD13E6D}" srcOrd="0" destOrd="0" presId="urn:microsoft.com/office/officeart/2005/8/layout/arrow2"/>
    <dgm:cxn modelId="{01DAF87B-D141-404B-BA3C-E75AB3882967}" type="presParOf" srcId="{29DFD205-B83B-463E-818B-61D91F54284C}" destId="{2A76A8DD-48E6-4278-A9CF-08CE389C9EE5}" srcOrd="1" destOrd="0" presId="urn:microsoft.com/office/officeart/2005/8/layout/arrow2"/>
    <dgm:cxn modelId="{3D89ADCC-0C43-4BDC-88D0-613C8C8FD084}" type="presParOf" srcId="{29DFD205-B83B-463E-818B-61D91F54284C}" destId="{3FB3051D-9169-42EA-845E-DAE0356C05ED}" srcOrd="2" destOrd="0" presId="urn:microsoft.com/office/officeart/2005/8/layout/arrow2"/>
    <dgm:cxn modelId="{879584EF-F678-4E3B-A3A6-FE42DE0E2E83}" type="presParOf" srcId="{29DFD205-B83B-463E-818B-61D91F54284C}" destId="{9ACC66BB-307B-487F-9FDC-C68A4B86E318}" srcOrd="3" destOrd="0" presId="urn:microsoft.com/office/officeart/2005/8/layout/arrow2"/>
    <dgm:cxn modelId="{DBC75293-5375-4966-823F-777415866C30}" type="presParOf" srcId="{29DFD205-B83B-463E-818B-61D91F54284C}" destId="{3BD38BDC-0B7B-4D8C-9C1E-2020BB8D0ABC}" srcOrd="4" destOrd="0" presId="urn:microsoft.com/office/officeart/2005/8/layout/arrow2"/>
    <dgm:cxn modelId="{A48C3055-3B5B-4BB2-A82C-A76CFC271FFB}" type="presParOf" srcId="{29DFD205-B83B-463E-818B-61D91F54284C}" destId="{C262A817-996C-44AD-AAE2-E02EBF78D207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01C815-E4CF-4D3B-970A-6FAA92614526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FFECB6F-1219-4D62-9FD5-041F3BC47485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  <a:endParaRPr lang="en-US" altLang="zh-TW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</a:p>
      </dgm:t>
    </dgm:pt>
    <dgm:pt modelId="{228A6A31-38D7-4AA0-933E-5CC587650DC1}" type="parTrans" cxnId="{B9D7731C-D26A-4B4F-9858-E082A8AC37A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28DDC5-0D36-49DC-87BD-0C6E6C382AAA}" type="sibTrans" cxnId="{B9D7731C-D26A-4B4F-9858-E082A8AC37A5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D1ECB4-032C-4E1B-B44F-9C8053E5584D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財</a:t>
          </a:r>
        </a:p>
      </dgm:t>
    </dgm:pt>
    <dgm:pt modelId="{ADCD13ED-2B3B-4331-9B15-2FE486869729}" type="parTrans" cxnId="{30A2E503-8DFE-44FD-9436-4712D1B1947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799E20-889D-4A33-9330-4280A430A857}" type="sibTrans" cxnId="{30A2E503-8DFE-44FD-9436-4712D1B1947C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1676DF-4369-4657-AFCB-D0C6E479D24D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產</a:t>
          </a:r>
          <a:endParaRPr lang="en-US" altLang="zh-TW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B849EC-DFD0-477E-B92C-2FA1E9E4466F}" type="parTrans" cxnId="{FD29D450-E7FF-4904-A55B-F013CAED9D9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4996F6-7AEA-4751-B7DB-E9026804186F}" type="sibTrans" cxnId="{FD29D450-E7FF-4904-A55B-F013CAED9D9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30831E-9D5A-4994-BC9B-C60FCDD79FBD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銷</a:t>
          </a:r>
        </a:p>
      </dgm:t>
    </dgm:pt>
    <dgm:pt modelId="{B6D39F13-3890-47FD-8854-ADBA215D1987}" type="parTrans" cxnId="{193BC8E5-5CC4-49D3-B582-35EAC575A05E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CD8640-7114-4410-91B0-21BC167E1E3C}" type="sibTrans" cxnId="{193BC8E5-5CC4-49D3-B582-35EAC575A05E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92E30B-F65E-4A6B-A3D3-32B5CD3A0571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gm:t>
    </dgm:pt>
    <dgm:pt modelId="{9AAD1A74-0CDB-4128-AAFB-B3152F5FDAA6}" type="parTrans" cxnId="{CD8A7106-75EE-4530-8A3B-F7920A914EE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43C763-C6B5-44B7-AE6A-738848C4EEA7}" type="sibTrans" cxnId="{CD8A7106-75EE-4530-8A3B-F7920A914EE7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DED0A3-2EB8-4C72-8E67-59A506D3D8F6}">
      <dgm:prSet phldrT="[文字]" custT="1"/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發</a:t>
          </a:r>
        </a:p>
      </dgm:t>
    </dgm:pt>
    <dgm:pt modelId="{A0A28ED4-32DE-424B-8C76-63FD5367233E}" type="parTrans" cxnId="{85F8DC1A-9D54-4A5C-8D1F-BB88E10CA6A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4CA0C6-782B-4193-B137-0129160D4F82}" type="sibTrans" cxnId="{85F8DC1A-9D54-4A5C-8D1F-BB88E10CA6A1}">
      <dgm:prSet/>
      <dgm:spPr/>
      <dgm:t>
        <a:bodyPr/>
        <a:lstStyle/>
        <a:p>
          <a:endParaRPr lang="zh-TW" altLang="en-US" sz="16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8AFDB3-4618-4DC7-8049-544939308AF3}" type="pres">
      <dgm:prSet presAssocID="{9901C815-E4CF-4D3B-970A-6FAA92614526}" presName="Name0" presStyleCnt="0">
        <dgm:presLayoutVars>
          <dgm:chMax val="1"/>
          <dgm:chPref val="1"/>
        </dgm:presLayoutVars>
      </dgm:prSet>
      <dgm:spPr/>
    </dgm:pt>
    <dgm:pt modelId="{7ACB58B4-BBEE-45A6-B826-E0D5E6C7F2BE}" type="pres">
      <dgm:prSet presAssocID="{BFFECB6F-1219-4D62-9FD5-041F3BC47485}" presName="Parent" presStyleLbl="node0" presStyleIdx="0" presStyleCnt="1" custLinFactNeighborY="3077">
        <dgm:presLayoutVars>
          <dgm:chMax val="5"/>
          <dgm:chPref val="5"/>
        </dgm:presLayoutVars>
      </dgm:prSet>
      <dgm:spPr/>
    </dgm:pt>
    <dgm:pt modelId="{57A7E618-63C4-40DB-B664-FFE4BA2103B3}" type="pres">
      <dgm:prSet presAssocID="{BFFECB6F-1219-4D62-9FD5-041F3BC47485}" presName="Accent2" presStyleLbl="node1" presStyleIdx="0" presStyleCnt="19" custLinFactX="359050" custLinFactY="18112" custLinFactNeighborX="400000" custLinFactNeighborY="100000"/>
      <dgm:spPr/>
    </dgm:pt>
    <dgm:pt modelId="{C9740F9F-DAE3-4BBC-A087-DD81C1EA989B}" type="pres">
      <dgm:prSet presAssocID="{BFFECB6F-1219-4D62-9FD5-041F3BC47485}" presName="Accent3" presStyleLbl="node1" presStyleIdx="1" presStyleCnt="19"/>
      <dgm:spPr/>
    </dgm:pt>
    <dgm:pt modelId="{8916D90C-5065-4C9B-BFA8-C8995E83278A}" type="pres">
      <dgm:prSet presAssocID="{BFFECB6F-1219-4D62-9FD5-041F3BC47485}" presName="Accent4" presStyleLbl="node1" presStyleIdx="2" presStyleCnt="19"/>
      <dgm:spPr/>
    </dgm:pt>
    <dgm:pt modelId="{AB2BA876-1D34-4C66-8FE5-31F2A22A9D22}" type="pres">
      <dgm:prSet presAssocID="{BFFECB6F-1219-4D62-9FD5-041F3BC47485}" presName="Accent5" presStyleLbl="node1" presStyleIdx="3" presStyleCnt="19" custLinFactX="-80364" custLinFactY="-121022" custLinFactNeighborX="-100000" custLinFactNeighborY="-200000"/>
      <dgm:spPr/>
    </dgm:pt>
    <dgm:pt modelId="{E9681429-759D-4AA1-8E37-BC8F3EE0078D}" type="pres">
      <dgm:prSet presAssocID="{BFFECB6F-1219-4D62-9FD5-041F3BC47485}" presName="Accent6" presStyleLbl="node1" presStyleIdx="4" presStyleCnt="19"/>
      <dgm:spPr/>
    </dgm:pt>
    <dgm:pt modelId="{A945BA44-649F-4FCC-A9B2-9211D1D86451}" type="pres">
      <dgm:prSet presAssocID="{F5D1ECB4-032C-4E1B-B44F-9C8053E5584D}" presName="Child1" presStyleLbl="node1" presStyleIdx="5" presStyleCnt="19">
        <dgm:presLayoutVars>
          <dgm:chMax val="0"/>
          <dgm:chPref val="0"/>
        </dgm:presLayoutVars>
      </dgm:prSet>
      <dgm:spPr/>
    </dgm:pt>
    <dgm:pt modelId="{4F1B27DA-C1F7-4B22-96F2-CA4935501495}" type="pres">
      <dgm:prSet presAssocID="{F5D1ECB4-032C-4E1B-B44F-9C8053E5584D}" presName="Accent7" presStyleCnt="0"/>
      <dgm:spPr/>
    </dgm:pt>
    <dgm:pt modelId="{A1D03121-69DB-4FCD-88E7-F04401DBE881}" type="pres">
      <dgm:prSet presAssocID="{F5D1ECB4-032C-4E1B-B44F-9C8053E5584D}" presName="AccentHold1" presStyleLbl="node1" presStyleIdx="6" presStyleCnt="19" custLinFactX="-30780" custLinFactY="-100000" custLinFactNeighborX="-100000" custLinFactNeighborY="-132392"/>
      <dgm:spPr/>
    </dgm:pt>
    <dgm:pt modelId="{21553C0A-1943-46BC-811D-7EE384B6EFE6}" type="pres">
      <dgm:prSet presAssocID="{F5D1ECB4-032C-4E1B-B44F-9C8053E5584D}" presName="Accent8" presStyleCnt="0"/>
      <dgm:spPr/>
    </dgm:pt>
    <dgm:pt modelId="{5114B983-FDF4-49A3-A9FE-4D3A26C28ADF}" type="pres">
      <dgm:prSet presAssocID="{F5D1ECB4-032C-4E1B-B44F-9C8053E5584D}" presName="AccentHold2" presStyleLbl="node1" presStyleIdx="7" presStyleCnt="19"/>
      <dgm:spPr/>
    </dgm:pt>
    <dgm:pt modelId="{53BFBB29-AD3C-49F3-8DC0-02253EE1E26F}" type="pres">
      <dgm:prSet presAssocID="{EB1676DF-4369-4657-AFCB-D0C6E479D24D}" presName="Child2" presStyleLbl="node1" presStyleIdx="8" presStyleCnt="19">
        <dgm:presLayoutVars>
          <dgm:chMax val="0"/>
          <dgm:chPref val="0"/>
        </dgm:presLayoutVars>
      </dgm:prSet>
      <dgm:spPr/>
    </dgm:pt>
    <dgm:pt modelId="{07987B5A-AA47-4B0F-96AE-575FA66F8B69}" type="pres">
      <dgm:prSet presAssocID="{EB1676DF-4369-4657-AFCB-D0C6E479D24D}" presName="Accent9" presStyleCnt="0"/>
      <dgm:spPr/>
    </dgm:pt>
    <dgm:pt modelId="{C11FF0B4-A2B6-444C-ACF3-AC095FE6F12A}" type="pres">
      <dgm:prSet presAssocID="{EB1676DF-4369-4657-AFCB-D0C6E479D24D}" presName="AccentHold1" presStyleLbl="node1" presStyleIdx="9" presStyleCnt="19"/>
      <dgm:spPr/>
    </dgm:pt>
    <dgm:pt modelId="{A65E028E-C3F6-4CB3-9BCC-A10691C757E0}" type="pres">
      <dgm:prSet presAssocID="{EB1676DF-4369-4657-AFCB-D0C6E479D24D}" presName="Accent10" presStyleCnt="0"/>
      <dgm:spPr/>
    </dgm:pt>
    <dgm:pt modelId="{586155A4-F576-4AC8-8821-3B2D54F9A8DB}" type="pres">
      <dgm:prSet presAssocID="{EB1676DF-4369-4657-AFCB-D0C6E479D24D}" presName="AccentHold2" presStyleLbl="node1" presStyleIdx="10" presStyleCnt="19" custLinFactX="119985" custLinFactNeighborX="200000" custLinFactNeighborY="-65799"/>
      <dgm:spPr/>
    </dgm:pt>
    <dgm:pt modelId="{3F1E391F-2794-4CFE-B1B9-52BF33044375}" type="pres">
      <dgm:prSet presAssocID="{EB1676DF-4369-4657-AFCB-D0C6E479D24D}" presName="Accent11" presStyleCnt="0"/>
      <dgm:spPr/>
    </dgm:pt>
    <dgm:pt modelId="{F89C6940-FE85-42BB-AE0B-0AFB432EEAF1}" type="pres">
      <dgm:prSet presAssocID="{EB1676DF-4369-4657-AFCB-D0C6E479D24D}" presName="AccentHold3" presStyleLbl="node1" presStyleIdx="11" presStyleCnt="19" custLinFactX="359050" custLinFactY="80576" custLinFactNeighborX="400000" custLinFactNeighborY="100000"/>
      <dgm:spPr/>
    </dgm:pt>
    <dgm:pt modelId="{FF77FFE6-18A3-491C-B55C-C5BBA6B0EC10}" type="pres">
      <dgm:prSet presAssocID="{0930831E-9D5A-4994-BC9B-C60FCDD79FBD}" presName="Child3" presStyleLbl="node1" presStyleIdx="12" presStyleCnt="19">
        <dgm:presLayoutVars>
          <dgm:chMax val="0"/>
          <dgm:chPref val="0"/>
        </dgm:presLayoutVars>
      </dgm:prSet>
      <dgm:spPr/>
    </dgm:pt>
    <dgm:pt modelId="{81F296D7-A9E9-4808-9AB0-2855F84FDD51}" type="pres">
      <dgm:prSet presAssocID="{0930831E-9D5A-4994-BC9B-C60FCDD79FBD}" presName="Accent12" presStyleCnt="0"/>
      <dgm:spPr/>
    </dgm:pt>
    <dgm:pt modelId="{6D1ED6E1-7299-4D78-A079-C24AE34B705D}" type="pres">
      <dgm:prSet presAssocID="{0930831E-9D5A-4994-BC9B-C60FCDD79FBD}" presName="AccentHold1" presStyleLbl="node1" presStyleIdx="13" presStyleCnt="19"/>
      <dgm:spPr/>
    </dgm:pt>
    <dgm:pt modelId="{6309AB13-A83E-4A0F-AD2C-C6906460A36B}" type="pres">
      <dgm:prSet presAssocID="{8892E30B-F65E-4A6B-A3D3-32B5CD3A0571}" presName="Child4" presStyleLbl="node1" presStyleIdx="14" presStyleCnt="19">
        <dgm:presLayoutVars>
          <dgm:chMax val="0"/>
          <dgm:chPref val="0"/>
        </dgm:presLayoutVars>
      </dgm:prSet>
      <dgm:spPr/>
    </dgm:pt>
    <dgm:pt modelId="{14DBD5D4-92AD-421C-A56F-85A211FDB94B}" type="pres">
      <dgm:prSet presAssocID="{8892E30B-F65E-4A6B-A3D3-32B5CD3A0571}" presName="Accent13" presStyleCnt="0"/>
      <dgm:spPr/>
    </dgm:pt>
    <dgm:pt modelId="{DF0B5DC9-85A1-490E-9782-3354A037D015}" type="pres">
      <dgm:prSet presAssocID="{8892E30B-F65E-4A6B-A3D3-32B5CD3A0571}" presName="AccentHold1" presStyleLbl="node1" presStyleIdx="15" presStyleCnt="19" custLinFactNeighborX="50125"/>
      <dgm:spPr/>
    </dgm:pt>
    <dgm:pt modelId="{BA958E0C-7991-476A-BC3A-CE487F1CB90F}" type="pres">
      <dgm:prSet presAssocID="{EEDED0A3-2EB8-4C72-8E67-59A506D3D8F6}" presName="Child5" presStyleLbl="node1" presStyleIdx="16" presStyleCnt="19">
        <dgm:presLayoutVars>
          <dgm:chMax val="0"/>
          <dgm:chPref val="0"/>
        </dgm:presLayoutVars>
      </dgm:prSet>
      <dgm:spPr/>
    </dgm:pt>
    <dgm:pt modelId="{B349A71C-2E73-4695-B9CF-6DA58A9856E5}" type="pres">
      <dgm:prSet presAssocID="{EEDED0A3-2EB8-4C72-8E67-59A506D3D8F6}" presName="Accent15" presStyleCnt="0"/>
      <dgm:spPr/>
    </dgm:pt>
    <dgm:pt modelId="{BD96FD53-DB1A-4AE4-A205-ECCFD5260850}" type="pres">
      <dgm:prSet presAssocID="{EEDED0A3-2EB8-4C72-8E67-59A506D3D8F6}" presName="AccentHold2" presStyleLbl="node1" presStyleIdx="17" presStyleCnt="19"/>
      <dgm:spPr/>
    </dgm:pt>
    <dgm:pt modelId="{3CA16316-6FB2-42C8-BD7B-5D131A6C626D}" type="pres">
      <dgm:prSet presAssocID="{EEDED0A3-2EB8-4C72-8E67-59A506D3D8F6}" presName="Accent16" presStyleCnt="0"/>
      <dgm:spPr/>
    </dgm:pt>
    <dgm:pt modelId="{B05A1178-D06E-4E15-B871-38CFD4FA532D}" type="pres">
      <dgm:prSet presAssocID="{EEDED0A3-2EB8-4C72-8E67-59A506D3D8F6}" presName="AccentHold3" presStyleLbl="node1" presStyleIdx="18" presStyleCnt="19"/>
      <dgm:spPr/>
    </dgm:pt>
  </dgm:ptLst>
  <dgm:cxnLst>
    <dgm:cxn modelId="{7F97CF02-02AA-4685-B880-0141C084C45B}" type="presOf" srcId="{9901C815-E4CF-4D3B-970A-6FAA92614526}" destId="{278AFDB3-4618-4DC7-8049-544939308AF3}" srcOrd="0" destOrd="0" presId="urn:microsoft.com/office/officeart/2009/3/layout/CircleRelationship"/>
    <dgm:cxn modelId="{30A2E503-8DFE-44FD-9436-4712D1B1947C}" srcId="{BFFECB6F-1219-4D62-9FD5-041F3BC47485}" destId="{F5D1ECB4-032C-4E1B-B44F-9C8053E5584D}" srcOrd="0" destOrd="0" parTransId="{ADCD13ED-2B3B-4331-9B15-2FE486869729}" sibTransId="{AA799E20-889D-4A33-9330-4280A430A857}"/>
    <dgm:cxn modelId="{CD8A7106-75EE-4530-8A3B-F7920A914EE7}" srcId="{BFFECB6F-1219-4D62-9FD5-041F3BC47485}" destId="{8892E30B-F65E-4A6B-A3D3-32B5CD3A0571}" srcOrd="3" destOrd="0" parTransId="{9AAD1A74-0CDB-4128-AAFB-B3152F5FDAA6}" sibTransId="{6543C763-C6B5-44B7-AE6A-738848C4EEA7}"/>
    <dgm:cxn modelId="{85F8DC1A-9D54-4A5C-8D1F-BB88E10CA6A1}" srcId="{BFFECB6F-1219-4D62-9FD5-041F3BC47485}" destId="{EEDED0A3-2EB8-4C72-8E67-59A506D3D8F6}" srcOrd="4" destOrd="0" parTransId="{A0A28ED4-32DE-424B-8C76-63FD5367233E}" sibTransId="{CE4CA0C6-782B-4193-B137-0129160D4F82}"/>
    <dgm:cxn modelId="{B9D7731C-D26A-4B4F-9858-E082A8AC37A5}" srcId="{9901C815-E4CF-4D3B-970A-6FAA92614526}" destId="{BFFECB6F-1219-4D62-9FD5-041F3BC47485}" srcOrd="0" destOrd="0" parTransId="{228A6A31-38D7-4AA0-933E-5CC587650DC1}" sibTransId="{BD28DDC5-0D36-49DC-87BD-0C6E6C382AAA}"/>
    <dgm:cxn modelId="{131FB429-0A9A-4280-8F1B-9359C999D755}" type="presOf" srcId="{8892E30B-F65E-4A6B-A3D3-32B5CD3A0571}" destId="{6309AB13-A83E-4A0F-AD2C-C6906460A36B}" srcOrd="0" destOrd="0" presId="urn:microsoft.com/office/officeart/2009/3/layout/CircleRelationship"/>
    <dgm:cxn modelId="{FD29D450-E7FF-4904-A55B-F013CAED9D97}" srcId="{BFFECB6F-1219-4D62-9FD5-041F3BC47485}" destId="{EB1676DF-4369-4657-AFCB-D0C6E479D24D}" srcOrd="1" destOrd="0" parTransId="{03B849EC-DFD0-477E-B92C-2FA1E9E4466F}" sibTransId="{514996F6-7AEA-4751-B7DB-E9026804186F}"/>
    <dgm:cxn modelId="{D4EF8A52-44FA-40B7-A986-8E670E0995A1}" type="presOf" srcId="{EB1676DF-4369-4657-AFCB-D0C6E479D24D}" destId="{53BFBB29-AD3C-49F3-8DC0-02253EE1E26F}" srcOrd="0" destOrd="0" presId="urn:microsoft.com/office/officeart/2009/3/layout/CircleRelationship"/>
    <dgm:cxn modelId="{8632A19A-8E0D-45DA-8282-4556DF65B5B8}" type="presOf" srcId="{EEDED0A3-2EB8-4C72-8E67-59A506D3D8F6}" destId="{BA958E0C-7991-476A-BC3A-CE487F1CB90F}" srcOrd="0" destOrd="0" presId="urn:microsoft.com/office/officeart/2009/3/layout/CircleRelationship"/>
    <dgm:cxn modelId="{C7F8DBC1-DDCB-4E30-BB18-7BB8A0AE71AE}" type="presOf" srcId="{0930831E-9D5A-4994-BC9B-C60FCDD79FBD}" destId="{FF77FFE6-18A3-491C-B55C-C5BBA6B0EC10}" srcOrd="0" destOrd="0" presId="urn:microsoft.com/office/officeart/2009/3/layout/CircleRelationship"/>
    <dgm:cxn modelId="{96AA97E5-338C-43DE-B5D8-E8A0C7FC2EBE}" type="presOf" srcId="{BFFECB6F-1219-4D62-9FD5-041F3BC47485}" destId="{7ACB58B4-BBEE-45A6-B826-E0D5E6C7F2BE}" srcOrd="0" destOrd="0" presId="urn:microsoft.com/office/officeart/2009/3/layout/CircleRelationship"/>
    <dgm:cxn modelId="{193BC8E5-5CC4-49D3-B582-35EAC575A05E}" srcId="{BFFECB6F-1219-4D62-9FD5-041F3BC47485}" destId="{0930831E-9D5A-4994-BC9B-C60FCDD79FBD}" srcOrd="2" destOrd="0" parTransId="{B6D39F13-3890-47FD-8854-ADBA215D1987}" sibTransId="{AACD8640-7114-4410-91B0-21BC167E1E3C}"/>
    <dgm:cxn modelId="{C51024E7-970B-4829-9C65-2AB36037FE42}" type="presOf" srcId="{F5D1ECB4-032C-4E1B-B44F-9C8053E5584D}" destId="{A945BA44-649F-4FCC-A9B2-9211D1D86451}" srcOrd="0" destOrd="0" presId="urn:microsoft.com/office/officeart/2009/3/layout/CircleRelationship"/>
    <dgm:cxn modelId="{C0E71EF8-6400-4D9D-8A74-3034EC1DF9EA}" type="presParOf" srcId="{278AFDB3-4618-4DC7-8049-544939308AF3}" destId="{7ACB58B4-BBEE-45A6-B826-E0D5E6C7F2BE}" srcOrd="0" destOrd="0" presId="urn:microsoft.com/office/officeart/2009/3/layout/CircleRelationship"/>
    <dgm:cxn modelId="{3F4FE31F-B2D5-4F65-AB5E-8F628EA27D04}" type="presParOf" srcId="{278AFDB3-4618-4DC7-8049-544939308AF3}" destId="{57A7E618-63C4-40DB-B664-FFE4BA2103B3}" srcOrd="1" destOrd="0" presId="urn:microsoft.com/office/officeart/2009/3/layout/CircleRelationship"/>
    <dgm:cxn modelId="{C6C22D4E-13EC-4C23-92FE-A4B78B6AD4D5}" type="presParOf" srcId="{278AFDB3-4618-4DC7-8049-544939308AF3}" destId="{C9740F9F-DAE3-4BBC-A087-DD81C1EA989B}" srcOrd="2" destOrd="0" presId="urn:microsoft.com/office/officeart/2009/3/layout/CircleRelationship"/>
    <dgm:cxn modelId="{8A5CCAEF-2319-4D99-A858-0A8EEE54785D}" type="presParOf" srcId="{278AFDB3-4618-4DC7-8049-544939308AF3}" destId="{8916D90C-5065-4C9B-BFA8-C8995E83278A}" srcOrd="3" destOrd="0" presId="urn:microsoft.com/office/officeart/2009/3/layout/CircleRelationship"/>
    <dgm:cxn modelId="{581FA993-0E7F-4FC7-BAEE-F1AA85DE05D8}" type="presParOf" srcId="{278AFDB3-4618-4DC7-8049-544939308AF3}" destId="{AB2BA876-1D34-4C66-8FE5-31F2A22A9D22}" srcOrd="4" destOrd="0" presId="urn:microsoft.com/office/officeart/2009/3/layout/CircleRelationship"/>
    <dgm:cxn modelId="{97CF4129-3DCC-4F60-A4C7-A2750BA39E57}" type="presParOf" srcId="{278AFDB3-4618-4DC7-8049-544939308AF3}" destId="{E9681429-759D-4AA1-8E37-BC8F3EE0078D}" srcOrd="5" destOrd="0" presId="urn:microsoft.com/office/officeart/2009/3/layout/CircleRelationship"/>
    <dgm:cxn modelId="{51A198AA-A9E7-41E6-A280-BD60063152C0}" type="presParOf" srcId="{278AFDB3-4618-4DC7-8049-544939308AF3}" destId="{A945BA44-649F-4FCC-A9B2-9211D1D86451}" srcOrd="6" destOrd="0" presId="urn:microsoft.com/office/officeart/2009/3/layout/CircleRelationship"/>
    <dgm:cxn modelId="{8189DDE7-64E5-4A9F-B8C9-8B4398645C47}" type="presParOf" srcId="{278AFDB3-4618-4DC7-8049-544939308AF3}" destId="{4F1B27DA-C1F7-4B22-96F2-CA4935501495}" srcOrd="7" destOrd="0" presId="urn:microsoft.com/office/officeart/2009/3/layout/CircleRelationship"/>
    <dgm:cxn modelId="{441FEF32-BDE7-43E8-8FA8-1E78713DAF5F}" type="presParOf" srcId="{4F1B27DA-C1F7-4B22-96F2-CA4935501495}" destId="{A1D03121-69DB-4FCD-88E7-F04401DBE881}" srcOrd="0" destOrd="0" presId="urn:microsoft.com/office/officeart/2009/3/layout/CircleRelationship"/>
    <dgm:cxn modelId="{01EA913F-311C-4EE7-BE67-62AF70860615}" type="presParOf" srcId="{278AFDB3-4618-4DC7-8049-544939308AF3}" destId="{21553C0A-1943-46BC-811D-7EE384B6EFE6}" srcOrd="8" destOrd="0" presId="urn:microsoft.com/office/officeart/2009/3/layout/CircleRelationship"/>
    <dgm:cxn modelId="{ABE9F533-CE36-4151-90D9-488ED81B784C}" type="presParOf" srcId="{21553C0A-1943-46BC-811D-7EE384B6EFE6}" destId="{5114B983-FDF4-49A3-A9FE-4D3A26C28ADF}" srcOrd="0" destOrd="0" presId="urn:microsoft.com/office/officeart/2009/3/layout/CircleRelationship"/>
    <dgm:cxn modelId="{888C65DF-34BE-424B-B384-FBAE5D0B6FD5}" type="presParOf" srcId="{278AFDB3-4618-4DC7-8049-544939308AF3}" destId="{53BFBB29-AD3C-49F3-8DC0-02253EE1E26F}" srcOrd="9" destOrd="0" presId="urn:microsoft.com/office/officeart/2009/3/layout/CircleRelationship"/>
    <dgm:cxn modelId="{BC04FB6B-F020-4339-BAAD-2241EF379032}" type="presParOf" srcId="{278AFDB3-4618-4DC7-8049-544939308AF3}" destId="{07987B5A-AA47-4B0F-96AE-575FA66F8B69}" srcOrd="10" destOrd="0" presId="urn:microsoft.com/office/officeart/2009/3/layout/CircleRelationship"/>
    <dgm:cxn modelId="{956FC092-37B4-4F9F-928F-845F495615FE}" type="presParOf" srcId="{07987B5A-AA47-4B0F-96AE-575FA66F8B69}" destId="{C11FF0B4-A2B6-444C-ACF3-AC095FE6F12A}" srcOrd="0" destOrd="0" presId="urn:microsoft.com/office/officeart/2009/3/layout/CircleRelationship"/>
    <dgm:cxn modelId="{B36AA777-5506-4F5A-8980-5C9A5A7AF9B2}" type="presParOf" srcId="{278AFDB3-4618-4DC7-8049-544939308AF3}" destId="{A65E028E-C3F6-4CB3-9BCC-A10691C757E0}" srcOrd="11" destOrd="0" presId="urn:microsoft.com/office/officeart/2009/3/layout/CircleRelationship"/>
    <dgm:cxn modelId="{CF767336-4FF0-447B-B85B-E9183EA88680}" type="presParOf" srcId="{A65E028E-C3F6-4CB3-9BCC-A10691C757E0}" destId="{586155A4-F576-4AC8-8821-3B2D54F9A8DB}" srcOrd="0" destOrd="0" presId="urn:microsoft.com/office/officeart/2009/3/layout/CircleRelationship"/>
    <dgm:cxn modelId="{728F6764-5DF5-4E1F-8010-A617520B8A79}" type="presParOf" srcId="{278AFDB3-4618-4DC7-8049-544939308AF3}" destId="{3F1E391F-2794-4CFE-B1B9-52BF33044375}" srcOrd="12" destOrd="0" presId="urn:microsoft.com/office/officeart/2009/3/layout/CircleRelationship"/>
    <dgm:cxn modelId="{82C5C984-33C0-48DE-8375-FB6AB8BE255E}" type="presParOf" srcId="{3F1E391F-2794-4CFE-B1B9-52BF33044375}" destId="{F89C6940-FE85-42BB-AE0B-0AFB432EEAF1}" srcOrd="0" destOrd="0" presId="urn:microsoft.com/office/officeart/2009/3/layout/CircleRelationship"/>
    <dgm:cxn modelId="{0227E590-B705-4C83-AD25-61B8FB2C3394}" type="presParOf" srcId="{278AFDB3-4618-4DC7-8049-544939308AF3}" destId="{FF77FFE6-18A3-491C-B55C-C5BBA6B0EC10}" srcOrd="13" destOrd="0" presId="urn:microsoft.com/office/officeart/2009/3/layout/CircleRelationship"/>
    <dgm:cxn modelId="{98989E08-508A-4F2E-B2B3-F3EA453B3EE1}" type="presParOf" srcId="{278AFDB3-4618-4DC7-8049-544939308AF3}" destId="{81F296D7-A9E9-4808-9AB0-2855F84FDD51}" srcOrd="14" destOrd="0" presId="urn:microsoft.com/office/officeart/2009/3/layout/CircleRelationship"/>
    <dgm:cxn modelId="{11401734-D973-41CB-A972-95F2490E0D3F}" type="presParOf" srcId="{81F296D7-A9E9-4808-9AB0-2855F84FDD51}" destId="{6D1ED6E1-7299-4D78-A079-C24AE34B705D}" srcOrd="0" destOrd="0" presId="urn:microsoft.com/office/officeart/2009/3/layout/CircleRelationship"/>
    <dgm:cxn modelId="{3489F339-BCAC-4DD1-92E2-C4B2898E6559}" type="presParOf" srcId="{278AFDB3-4618-4DC7-8049-544939308AF3}" destId="{6309AB13-A83E-4A0F-AD2C-C6906460A36B}" srcOrd="15" destOrd="0" presId="urn:microsoft.com/office/officeart/2009/3/layout/CircleRelationship"/>
    <dgm:cxn modelId="{5719AA65-C5A1-49E4-BC95-BB248A35B333}" type="presParOf" srcId="{278AFDB3-4618-4DC7-8049-544939308AF3}" destId="{14DBD5D4-92AD-421C-A56F-85A211FDB94B}" srcOrd="16" destOrd="0" presId="urn:microsoft.com/office/officeart/2009/3/layout/CircleRelationship"/>
    <dgm:cxn modelId="{0E51FF6B-7067-43BF-A8A4-320C2ED81C0B}" type="presParOf" srcId="{14DBD5D4-92AD-421C-A56F-85A211FDB94B}" destId="{DF0B5DC9-85A1-490E-9782-3354A037D015}" srcOrd="0" destOrd="0" presId="urn:microsoft.com/office/officeart/2009/3/layout/CircleRelationship"/>
    <dgm:cxn modelId="{ABDA1B02-70F8-47CA-8298-5A723A4A52E4}" type="presParOf" srcId="{278AFDB3-4618-4DC7-8049-544939308AF3}" destId="{BA958E0C-7991-476A-BC3A-CE487F1CB90F}" srcOrd="17" destOrd="0" presId="urn:microsoft.com/office/officeart/2009/3/layout/CircleRelationship"/>
    <dgm:cxn modelId="{D03E4D18-E468-4E21-AC5A-C7685E48E0D4}" type="presParOf" srcId="{278AFDB3-4618-4DC7-8049-544939308AF3}" destId="{B349A71C-2E73-4695-B9CF-6DA58A9856E5}" srcOrd="18" destOrd="0" presId="urn:microsoft.com/office/officeart/2009/3/layout/CircleRelationship"/>
    <dgm:cxn modelId="{FEF2BD7D-9ABE-49CE-824E-C09498C71BA2}" type="presParOf" srcId="{B349A71C-2E73-4695-B9CF-6DA58A9856E5}" destId="{BD96FD53-DB1A-4AE4-A205-ECCFD5260850}" srcOrd="0" destOrd="0" presId="urn:microsoft.com/office/officeart/2009/3/layout/CircleRelationship"/>
    <dgm:cxn modelId="{261C03C0-7E3C-4A0A-A7F7-2806CAEA2E5E}" type="presParOf" srcId="{278AFDB3-4618-4DC7-8049-544939308AF3}" destId="{3CA16316-6FB2-42C8-BD7B-5D131A6C626D}" srcOrd="19" destOrd="0" presId="urn:microsoft.com/office/officeart/2009/3/layout/CircleRelationship"/>
    <dgm:cxn modelId="{57A70FEE-7B71-4405-AFB2-E72DCE5A3D59}" type="presParOf" srcId="{3CA16316-6FB2-42C8-BD7B-5D131A6C626D}" destId="{B05A1178-D06E-4E15-B871-38CFD4FA532D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6F2CD-2619-481C-8FA3-654E4F52B9F2}">
      <dsp:nvSpPr>
        <dsp:cNvPr id="0" name=""/>
        <dsp:cNvSpPr/>
      </dsp:nvSpPr>
      <dsp:spPr>
        <a:xfrm rot="5400000">
          <a:off x="3313611" y="124654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7ED0-078C-498F-A297-7DCDCD157678}">
      <dsp:nvSpPr>
        <dsp:cNvPr id="0" name=""/>
        <dsp:cNvSpPr/>
      </dsp:nvSpPr>
      <dsp:spPr>
        <a:xfrm>
          <a:off x="3168349" y="749534"/>
          <a:ext cx="2115938" cy="1619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發展區域化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緊密與桃竹苗產業與學校合作，落實區域深耕與發展，實現在地就學與就業。</a:t>
          </a:r>
        </a:p>
      </dsp:txBody>
      <dsp:txXfrm>
        <a:off x="3168349" y="749534"/>
        <a:ext cx="2115938" cy="1619142"/>
      </dsp:txXfrm>
    </dsp:sp>
    <dsp:sp modelId="{524DE54E-1638-4908-9645-0EB989183865}">
      <dsp:nvSpPr>
        <dsp:cNvPr id="0" name=""/>
        <dsp:cNvSpPr/>
      </dsp:nvSpPr>
      <dsp:spPr>
        <a:xfrm>
          <a:off x="4607022" y="136420"/>
          <a:ext cx="348520" cy="34852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8319E-16C9-4C5D-9910-A4C671677EE0}">
      <dsp:nvSpPr>
        <dsp:cNvPr id="0" name=""/>
        <dsp:cNvSpPr/>
      </dsp:nvSpPr>
      <dsp:spPr>
        <a:xfrm rot="5400000">
          <a:off x="5808818" y="-23995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F41CA-A965-44E5-B76A-37611062E885}">
      <dsp:nvSpPr>
        <dsp:cNvPr id="0" name=""/>
        <dsp:cNvSpPr/>
      </dsp:nvSpPr>
      <dsp:spPr>
        <a:xfrm>
          <a:off x="5616624" y="605563"/>
          <a:ext cx="2415159" cy="161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專業特色化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企管系擁有傳統「五管」的一般性管理課程，使學生可從中探索自我專業興趣，培養專業知能與倫理素質，提升就業實力。</a:t>
          </a:r>
        </a:p>
      </dsp:txBody>
      <dsp:txXfrm>
        <a:off x="5616624" y="605563"/>
        <a:ext cx="2415159" cy="1619093"/>
      </dsp:txXfrm>
    </dsp:sp>
    <dsp:sp modelId="{6371C7D0-CF60-40E3-BA7B-0C68897CE720}">
      <dsp:nvSpPr>
        <dsp:cNvPr id="0" name=""/>
        <dsp:cNvSpPr/>
      </dsp:nvSpPr>
      <dsp:spPr>
        <a:xfrm>
          <a:off x="7102187" y="13"/>
          <a:ext cx="348520" cy="34852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DEB68-0EF9-4760-88A5-14EAEDD8B69D}">
      <dsp:nvSpPr>
        <dsp:cNvPr id="0" name=""/>
        <dsp:cNvSpPr/>
      </dsp:nvSpPr>
      <dsp:spPr>
        <a:xfrm rot="5400000">
          <a:off x="8472106" y="-252828"/>
          <a:ext cx="1229595" cy="204601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40828-A78B-4EFF-90A4-D20775BD864F}">
      <dsp:nvSpPr>
        <dsp:cNvPr id="0" name=""/>
        <dsp:cNvSpPr/>
      </dsp:nvSpPr>
      <dsp:spPr>
        <a:xfrm>
          <a:off x="8305976" y="389483"/>
          <a:ext cx="2423212" cy="1619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學習實務化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藉由校外實習媒合、專業證照輔導、產學合作計畫參與、實務專題製作及業師協同教學，增進學生實作能力。</a:t>
          </a:r>
        </a:p>
      </dsp:txBody>
      <dsp:txXfrm>
        <a:off x="8305976" y="389483"/>
        <a:ext cx="2423212" cy="1619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9496C-E37F-4A5A-BE7A-B5A234171759}">
      <dsp:nvSpPr>
        <dsp:cNvPr id="0" name=""/>
        <dsp:cNvSpPr/>
      </dsp:nvSpPr>
      <dsp:spPr>
        <a:xfrm>
          <a:off x="2017983" y="1543"/>
          <a:ext cx="1097608" cy="109760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25F11A-F9FB-4A85-B261-FB8449C0E5A2}">
      <dsp:nvSpPr>
        <dsp:cNvPr id="0" name=""/>
        <dsp:cNvSpPr/>
      </dsp:nvSpPr>
      <dsp:spPr>
        <a:xfrm>
          <a:off x="2566788" y="1543"/>
          <a:ext cx="5856143" cy="10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碩士班：培養產業界之基層管理人才為主，畢業生以立即就業為最終目標。專業課程與論文寫作為訓練學生進入職場之基本能力，同時具備有中階主管之潛在能力。</a:t>
          </a:r>
        </a:p>
      </dsp:txBody>
      <dsp:txXfrm>
        <a:off x="2566788" y="1543"/>
        <a:ext cx="5856143" cy="1097608"/>
      </dsp:txXfrm>
    </dsp:sp>
    <dsp:sp modelId="{D4E8A29B-D383-4D6E-B58D-E70EB1E423F2}">
      <dsp:nvSpPr>
        <dsp:cNvPr id="0" name=""/>
        <dsp:cNvSpPr/>
      </dsp:nvSpPr>
      <dsp:spPr>
        <a:xfrm>
          <a:off x="2017983" y="1099152"/>
          <a:ext cx="1097608" cy="1097608"/>
        </a:xfrm>
        <a:prstGeom prst="ellipse">
          <a:avLst/>
        </a:prstGeom>
        <a:solidFill>
          <a:schemeClr val="accent5">
            <a:alpha val="50000"/>
            <a:hueOff val="-779532"/>
            <a:satOff val="7969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D0A09D1-88D2-4914-8C7F-846BE005DA42}">
      <dsp:nvSpPr>
        <dsp:cNvPr id="0" name=""/>
        <dsp:cNvSpPr/>
      </dsp:nvSpPr>
      <dsp:spPr>
        <a:xfrm>
          <a:off x="2566788" y="1099152"/>
          <a:ext cx="5856143" cy="10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碩士在職專班：以提升在職管理階層之經營管理與領導能力為目標，以期畢業後為企業所重用，提升日後升遷機會，或學成後具備中小企業中階管理人才之能力，未來則朝中小企業主與創業家的條件。</a:t>
          </a:r>
        </a:p>
      </dsp:txBody>
      <dsp:txXfrm>
        <a:off x="2566788" y="1099152"/>
        <a:ext cx="5856143" cy="1097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74D7F-8887-4345-A9EF-690609932596}">
      <dsp:nvSpPr>
        <dsp:cNvPr id="0" name=""/>
        <dsp:cNvSpPr/>
      </dsp:nvSpPr>
      <dsp:spPr>
        <a:xfrm>
          <a:off x="0" y="326309"/>
          <a:ext cx="3048064" cy="190504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DB43D-FFBC-48AE-86C0-319CBBD13E6D}">
      <dsp:nvSpPr>
        <dsp:cNvPr id="0" name=""/>
        <dsp:cNvSpPr/>
      </dsp:nvSpPr>
      <dsp:spPr>
        <a:xfrm>
          <a:off x="387104" y="1641168"/>
          <a:ext cx="79249" cy="792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76A8DD-48E6-4278-A9CF-08CE389C9EE5}">
      <dsp:nvSpPr>
        <dsp:cNvPr id="0" name=""/>
        <dsp:cNvSpPr/>
      </dsp:nvSpPr>
      <dsp:spPr>
        <a:xfrm>
          <a:off x="383765" y="1754540"/>
          <a:ext cx="932072" cy="550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9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跨域合作</a:t>
          </a:r>
        </a:p>
      </dsp:txBody>
      <dsp:txXfrm>
        <a:off x="383765" y="1754540"/>
        <a:ext cx="932072" cy="550556"/>
      </dsp:txXfrm>
    </dsp:sp>
    <dsp:sp modelId="{3FB3051D-9169-42EA-845E-DAE0356C05ED}">
      <dsp:nvSpPr>
        <dsp:cNvPr id="0" name=""/>
        <dsp:cNvSpPr/>
      </dsp:nvSpPr>
      <dsp:spPr>
        <a:xfrm>
          <a:off x="1086634" y="1123378"/>
          <a:ext cx="143259" cy="143259"/>
        </a:xfrm>
        <a:prstGeom prst="ellipse">
          <a:avLst/>
        </a:prstGeom>
        <a:solidFill>
          <a:schemeClr val="accent5">
            <a:hueOff val="-389766"/>
            <a:satOff val="3984"/>
            <a:lumOff val="-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CC66BB-307B-487F-9FDC-C68A4B86E318}">
      <dsp:nvSpPr>
        <dsp:cNvPr id="0" name=""/>
        <dsp:cNvSpPr/>
      </dsp:nvSpPr>
      <dsp:spPr>
        <a:xfrm>
          <a:off x="1015881" y="1394498"/>
          <a:ext cx="1312103" cy="600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91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務實創新</a:t>
          </a:r>
        </a:p>
      </dsp:txBody>
      <dsp:txXfrm>
        <a:off x="1015881" y="1394498"/>
        <a:ext cx="1312103" cy="600984"/>
      </dsp:txXfrm>
    </dsp:sp>
    <dsp:sp modelId="{3BD38BDC-0B7B-4D8C-9C1E-2020BB8D0ABC}">
      <dsp:nvSpPr>
        <dsp:cNvPr id="0" name=""/>
        <dsp:cNvSpPr/>
      </dsp:nvSpPr>
      <dsp:spPr>
        <a:xfrm>
          <a:off x="1927900" y="808285"/>
          <a:ext cx="198124" cy="198124"/>
        </a:xfrm>
        <a:prstGeom prst="ellipse">
          <a:avLst/>
        </a:prstGeom>
        <a:solidFill>
          <a:schemeClr val="accent5">
            <a:hueOff val="-779532"/>
            <a:satOff val="7969"/>
            <a:lumOff val="-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62A817-996C-44AD-AAE2-E02EBF78D207}">
      <dsp:nvSpPr>
        <dsp:cNvPr id="0" name=""/>
        <dsp:cNvSpPr/>
      </dsp:nvSpPr>
      <dsp:spPr>
        <a:xfrm>
          <a:off x="1798924" y="1099877"/>
          <a:ext cx="1177135" cy="529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8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全人學習</a:t>
          </a:r>
        </a:p>
      </dsp:txBody>
      <dsp:txXfrm>
        <a:off x="1798924" y="1099877"/>
        <a:ext cx="1177135" cy="529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58B4-BBEE-45A6-B826-E0D5E6C7F2BE}">
      <dsp:nvSpPr>
        <dsp:cNvPr id="0" name=""/>
        <dsp:cNvSpPr/>
      </dsp:nvSpPr>
      <dsp:spPr>
        <a:xfrm>
          <a:off x="1108036" y="341484"/>
          <a:ext cx="918923" cy="9190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管理</a:t>
          </a:r>
          <a:endParaRPr lang="en-US" altLang="zh-TW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人才</a:t>
          </a:r>
        </a:p>
      </dsp:txBody>
      <dsp:txXfrm>
        <a:off x="1242609" y="476080"/>
        <a:ext cx="649777" cy="649890"/>
      </dsp:txXfrm>
    </dsp:sp>
    <dsp:sp modelId="{57A7E618-63C4-40DB-B664-FFE4BA2103B3}">
      <dsp:nvSpPr>
        <dsp:cNvPr id="0" name=""/>
        <dsp:cNvSpPr/>
      </dsp:nvSpPr>
      <dsp:spPr>
        <a:xfrm>
          <a:off x="1952893" y="1251450"/>
          <a:ext cx="74079" cy="740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40F9F-DAE3-4BBC-A087-DD81C1EA989B}">
      <dsp:nvSpPr>
        <dsp:cNvPr id="0" name=""/>
        <dsp:cNvSpPr/>
      </dsp:nvSpPr>
      <dsp:spPr>
        <a:xfrm>
          <a:off x="2086148" y="686190"/>
          <a:ext cx="74079" cy="740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6D90C-5065-4C9B-BFA8-C8995E83278A}">
      <dsp:nvSpPr>
        <dsp:cNvPr id="0" name=""/>
        <dsp:cNvSpPr/>
      </dsp:nvSpPr>
      <dsp:spPr>
        <a:xfrm>
          <a:off x="1732150" y="1242797"/>
          <a:ext cx="102165" cy="10232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BA876-1D34-4C66-8FE5-31F2A22A9D22}">
      <dsp:nvSpPr>
        <dsp:cNvPr id="0" name=""/>
        <dsp:cNvSpPr/>
      </dsp:nvSpPr>
      <dsp:spPr>
        <a:xfrm>
          <a:off x="1277715" y="178723"/>
          <a:ext cx="74079" cy="740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81429-759D-4AA1-8E37-BC8F3EE0078D}">
      <dsp:nvSpPr>
        <dsp:cNvPr id="0" name=""/>
        <dsp:cNvSpPr/>
      </dsp:nvSpPr>
      <dsp:spPr>
        <a:xfrm>
          <a:off x="1178157" y="840411"/>
          <a:ext cx="74079" cy="740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5BA44-649F-4FCC-A9B2-9211D1D86451}">
      <dsp:nvSpPr>
        <dsp:cNvPr id="0" name=""/>
        <dsp:cNvSpPr/>
      </dsp:nvSpPr>
      <dsp:spPr>
        <a:xfrm>
          <a:off x="820766" y="479085"/>
          <a:ext cx="373601" cy="3736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財</a:t>
          </a:r>
        </a:p>
      </dsp:txBody>
      <dsp:txXfrm>
        <a:off x="875479" y="533804"/>
        <a:ext cx="264175" cy="264205"/>
      </dsp:txXfrm>
    </dsp:sp>
    <dsp:sp modelId="{A1D03121-69DB-4FCD-88E7-F04401DBE881}">
      <dsp:nvSpPr>
        <dsp:cNvPr id="0" name=""/>
        <dsp:cNvSpPr/>
      </dsp:nvSpPr>
      <dsp:spPr>
        <a:xfrm>
          <a:off x="1395526" y="182009"/>
          <a:ext cx="102165" cy="1023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4B983-FDF4-49A3-A9FE-4D3A26C28ADF}">
      <dsp:nvSpPr>
        <dsp:cNvPr id="0" name=""/>
        <dsp:cNvSpPr/>
      </dsp:nvSpPr>
      <dsp:spPr>
        <a:xfrm>
          <a:off x="856015" y="962112"/>
          <a:ext cx="184727" cy="1847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FBB29-AD3C-49F3-8DC0-02253EE1E26F}">
      <dsp:nvSpPr>
        <dsp:cNvPr id="0" name=""/>
        <dsp:cNvSpPr/>
      </dsp:nvSpPr>
      <dsp:spPr>
        <a:xfrm>
          <a:off x="2121397" y="303349"/>
          <a:ext cx="373601" cy="3736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產</a:t>
          </a:r>
          <a:endParaRPr lang="en-US" altLang="zh-TW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76110" y="358068"/>
        <a:ext cx="264175" cy="264205"/>
      </dsp:txXfrm>
    </dsp:sp>
    <dsp:sp modelId="{C11FF0B4-A2B6-444C-ACF3-AC095FE6F12A}">
      <dsp:nvSpPr>
        <dsp:cNvPr id="0" name=""/>
        <dsp:cNvSpPr/>
      </dsp:nvSpPr>
      <dsp:spPr>
        <a:xfrm>
          <a:off x="1954577" y="561205"/>
          <a:ext cx="102165" cy="10232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155A4-F576-4AC8-8821-3B2D54F9A8DB}">
      <dsp:nvSpPr>
        <dsp:cNvPr id="0" name=""/>
        <dsp:cNvSpPr/>
      </dsp:nvSpPr>
      <dsp:spPr>
        <a:xfrm>
          <a:off x="1022748" y="1133290"/>
          <a:ext cx="74079" cy="740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C6940-FE85-42BB-AE0B-0AFB432EEAF1}">
      <dsp:nvSpPr>
        <dsp:cNvPr id="0" name=""/>
        <dsp:cNvSpPr/>
      </dsp:nvSpPr>
      <dsp:spPr>
        <a:xfrm>
          <a:off x="2086160" y="1210343"/>
          <a:ext cx="74079" cy="740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7FFE6-18A3-491C-B55C-C5BBA6B0EC10}">
      <dsp:nvSpPr>
        <dsp:cNvPr id="0" name=""/>
        <dsp:cNvSpPr/>
      </dsp:nvSpPr>
      <dsp:spPr>
        <a:xfrm>
          <a:off x="2297076" y="948973"/>
          <a:ext cx="373601" cy="3736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銷</a:t>
          </a:r>
        </a:p>
      </dsp:txBody>
      <dsp:txXfrm>
        <a:off x="2351789" y="1003692"/>
        <a:ext cx="264175" cy="264205"/>
      </dsp:txXfrm>
    </dsp:sp>
    <dsp:sp modelId="{6D1ED6E1-7299-4D78-A079-C24AE34B705D}">
      <dsp:nvSpPr>
        <dsp:cNvPr id="0" name=""/>
        <dsp:cNvSpPr/>
      </dsp:nvSpPr>
      <dsp:spPr>
        <a:xfrm>
          <a:off x="2191706" y="935998"/>
          <a:ext cx="74079" cy="740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9AB13-A83E-4A0F-AD2C-C6906460A36B}">
      <dsp:nvSpPr>
        <dsp:cNvPr id="0" name=""/>
        <dsp:cNvSpPr/>
      </dsp:nvSpPr>
      <dsp:spPr>
        <a:xfrm>
          <a:off x="1224715" y="1268747"/>
          <a:ext cx="373601" cy="3736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</a:p>
      </dsp:txBody>
      <dsp:txXfrm>
        <a:off x="1279428" y="1323466"/>
        <a:ext cx="264175" cy="264205"/>
      </dsp:txXfrm>
    </dsp:sp>
    <dsp:sp modelId="{DF0B5DC9-85A1-490E-9782-3354A037D015}">
      <dsp:nvSpPr>
        <dsp:cNvPr id="0" name=""/>
        <dsp:cNvSpPr/>
      </dsp:nvSpPr>
      <dsp:spPr>
        <a:xfrm>
          <a:off x="1595488" y="1256100"/>
          <a:ext cx="74079" cy="740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58E0C-7991-476A-BC3A-CE487F1CB90F}">
      <dsp:nvSpPr>
        <dsp:cNvPr id="0" name=""/>
        <dsp:cNvSpPr/>
      </dsp:nvSpPr>
      <dsp:spPr>
        <a:xfrm>
          <a:off x="1580975" y="0"/>
          <a:ext cx="373601" cy="3736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發</a:t>
          </a:r>
        </a:p>
      </dsp:txBody>
      <dsp:txXfrm>
        <a:off x="1635688" y="54719"/>
        <a:ext cx="264175" cy="264205"/>
      </dsp:txXfrm>
    </dsp:sp>
    <dsp:sp modelId="{BD96FD53-DB1A-4AE4-A205-ECCFD5260850}">
      <dsp:nvSpPr>
        <dsp:cNvPr id="0" name=""/>
        <dsp:cNvSpPr/>
      </dsp:nvSpPr>
      <dsp:spPr>
        <a:xfrm>
          <a:off x="1120288" y="405013"/>
          <a:ext cx="74079" cy="740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A1178-D06E-4E15-B871-38CFD4FA532D}">
      <dsp:nvSpPr>
        <dsp:cNvPr id="0" name=""/>
        <dsp:cNvSpPr/>
      </dsp:nvSpPr>
      <dsp:spPr>
        <a:xfrm>
          <a:off x="1982851" y="91973"/>
          <a:ext cx="74079" cy="7407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DAF3E7-475D-45E0-B16C-B717661C070D}" type="datetimeFigureOut">
              <a:rPr lang="zh-TW" altLang="en-US"/>
              <a:pPr>
                <a:defRPr/>
              </a:pPr>
              <a:t>2025/5/2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FCED5DB-2A97-492F-BCF5-328C7F276A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5981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AEF20-8040-4861-AE3B-16115F61F4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0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019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617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82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CED5DB-2A97-492F-BCF5-328C7F276ABE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322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846139"/>
            <a:ext cx="6781800" cy="1373187"/>
          </a:xfrm>
        </p:spPr>
        <p:txBody>
          <a:bodyPr/>
          <a:lstStyle>
            <a:lvl1pPr algn="ctr">
              <a:defRPr sz="60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 noProof="0" dirty="0"/>
              <a:t>按一下以編輯母片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70288"/>
            <a:ext cx="6792913" cy="1841499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400"/>
            </a:lvl1pPr>
          </a:lstStyle>
          <a:p>
            <a:pPr lvl="0"/>
            <a:r>
              <a:rPr lang="zh-TW" altLang="en-US" noProof="0" dirty="0"/>
              <a:t>按一下以編輯母片副標題樣式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4525" y="6414293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5603AF-F570-4D0B-B159-5C190B58A8D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424B1B-46D8-44A8-ADD2-692BF2920181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4975" y="333375"/>
            <a:ext cx="210820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33375"/>
            <a:ext cx="6175375" cy="611981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27F14-E139-4576-A95C-129CE9F26F8C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68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412875"/>
            <a:ext cx="8435975" cy="5040313"/>
          </a:xfrm>
        </p:spPr>
        <p:txBody>
          <a:bodyPr/>
          <a:lstStyle/>
          <a:p>
            <a:pPr lvl="0"/>
            <a:r>
              <a:rPr lang="zh-TW" altLang="en-US" noProof="0"/>
              <a:t>按一下圖示以新增表格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A86931-4888-4E85-94A7-02B737A37B13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543800" cy="796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141788" cy="504031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751388" y="1412875"/>
            <a:ext cx="4141787" cy="24431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751388" y="4008438"/>
            <a:ext cx="4141787" cy="2444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67A3D-BDB4-410F-AA79-10B08A7B221A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6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貳之標題與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sz="quarter" idx="11"/>
          </p:nvPr>
        </p:nvSpPr>
        <p:spPr>
          <a:xfrm>
            <a:off x="323850" y="1196754"/>
            <a:ext cx="8351838" cy="4969098"/>
          </a:xfrm>
        </p:spPr>
        <p:txBody>
          <a:bodyPr/>
          <a:lstStyle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50297-F953-4EF3-9F80-4F44140A3E57}" type="slidenum"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936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在這裡插入相片或將相片拖放到這裡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按一下以編輯簡報標題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300" y="4061040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200025" lvl="0" indent="-200025" algn="ctr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380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分隔線投影片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圖片預留位置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  <a:sym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在這裡插入相片或 </a:t>
            </a:r>
            <a:br>
              <a:rPr lang="zh-TW" altLang="en-US"/>
            </a:br>
            <a:r>
              <a:rPr lang="zh-TW" altLang="en-US"/>
              <a:t>將相片拖放到這裡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6775" y="2204792"/>
            <a:ext cx="4467225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500" b="1" spc="-225" dirty="0"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lvl="0" algn="r" rtl="0"/>
            <a:r>
              <a:rPr lang="zh-TW" altLang="en-US"/>
              <a:t>按一下以編輯節分隔線</a:t>
            </a:r>
            <a:endParaRPr lang="zh-TW" altLang="en-US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41488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35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t>新增頁尾</a:t>
            </a:r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524778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  <a:sym typeface="Microsoft JhengHei UI" panose="020B0604030504040204" pitchFamily="34" charset="-12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Microsoft JhengHei UI" panose="020B0604030504040204" pitchFamily="34" charset="-12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110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85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601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699176" y="6477039"/>
            <a:ext cx="47341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96305F-DC25-437A-A9AA-1D603952A2DC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9" name="投影片編號版面配置區 5"/>
          <p:cNvSpPr txBox="1">
            <a:spLocks/>
          </p:cNvSpPr>
          <p:nvPr userDrawn="1"/>
        </p:nvSpPr>
        <p:spPr>
          <a:xfrm>
            <a:off x="5029201" y="6508789"/>
            <a:ext cx="1600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  <p:sp>
        <p:nvSpPr>
          <p:cNvPr id="16" name="投影片編號版面配置區 3"/>
          <p:cNvSpPr txBox="1">
            <a:spLocks/>
          </p:cNvSpPr>
          <p:nvPr userDrawn="1"/>
        </p:nvSpPr>
        <p:spPr>
          <a:xfrm>
            <a:off x="114300" y="152400"/>
            <a:ext cx="0" cy="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0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8FD09-E735-4B98-B8F0-B095E9F0E97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85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ECD19FB2-3AAB-4D03-B13A-2960828C78E3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32158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9916976-5D93-46E4-A98A-FAD63E4D0EA8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954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F39F4F5-F4D2-4D2A-AB60-88D37ADCB869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4313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23BC6CE-6D1E-47E5-8859-F31AC5380EB2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176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1B4E7C4-4DA4-404D-9965-B13F2DD7D8BF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525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76FB7AA-4A53-424F-AD41-70827B6504BA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28760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8384" y="6356290"/>
            <a:ext cx="850354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1910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F7D1BD23-6E54-4D9D-AD88-A2813C73CC25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5843" y="6356350"/>
            <a:ext cx="919014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8413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471A834-4F3C-4AF9-9C74-05EC35A0F292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620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1B80C674-7DFC-42FE-B9CD-82963CDB1557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685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400" b="1" cap="all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F82A4-46E5-44DE-AAA1-F151BEE4F8BD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2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2076456F-F47D-4F25-8053-2A695DA0CA7D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3268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  <a:prstGeom prst="rect">
            <a:avLst/>
          </a:prstGeom>
        </p:spPr>
        <p:txBody>
          <a:bodyPr anchor="ctr"/>
          <a:lstStyle>
            <a:lvl1pPr>
              <a:defRPr sz="33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D6C7379-69CC-4837-9905-BEBA22830C8A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 fontAlgn="auto">
              <a:spcAft>
                <a:spcPts val="0"/>
              </a:spcAft>
            </a:pPr>
            <a:r>
              <a:rPr kumimoji="0" lang="en-US" sz="6000" dirty="0">
                <a:solidFill>
                  <a:prstClr val="white"/>
                </a:solidFill>
                <a:effectLst/>
                <a:latin typeface="Corbel" panose="020B0503020204020204"/>
                <a:ea typeface="+mn-ea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 fontAlgn="auto">
              <a:spcAft>
                <a:spcPts val="0"/>
              </a:spcAft>
            </a:pPr>
            <a:r>
              <a:rPr kumimoji="0" lang="en-US" sz="6000" dirty="0">
                <a:solidFill>
                  <a:prstClr val="white"/>
                </a:solidFill>
                <a:effectLst/>
                <a:latin typeface="Corbel" panose="020B0503020204020204"/>
                <a:ea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625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9EB8B7E-8AEE-4F10-BFEE-C999AD004D36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4978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8668F3F9-58BC-440B-B37B-805B9055EF92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95575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D5A53AF-48EA-489D-8260-9DCAB666386A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17034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0DED02AE-B9A4-47BD-AF8E-97E16144138B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550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CF0FD78B-DB02-4362-BCDC-98A55456977C}" type="datetimeFigureOut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5/2/2025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0673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893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479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29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141788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1388" y="1412875"/>
            <a:ext cx="4141787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E4DA4-E695-45EE-82E6-B315402ED3E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647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391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93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90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762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752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657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747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13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853A1-48C1-456B-953D-63062C27FA67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68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74E5A-5492-4F9C-85D4-1CFEE4BA742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81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FC4E1F-ED0F-4070-AC80-FEBE6420A2C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15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B38DF-615A-44A3-9B4C-6B2E7A80EDF5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75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85E7A7-7971-4030-879F-8092EBA6956E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78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73025"/>
            <a:ext cx="754380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160463"/>
            <a:ext cx="8785225" cy="529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000000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DE5B29-C9EC-4886-A59B-787D9B200E8F}" type="slidenum"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標楷體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標楷體"/>
              <a:cs typeface="+mn-cs"/>
            </a:endParaRPr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6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新細明體" pitchFamily="18" charset="-120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新細明體" pitchFamily="18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t="12031" r="60138" b="12781"/>
          <a:stretch/>
        </p:blipFill>
        <p:spPr>
          <a:xfrm>
            <a:off x="8100392" y="100192"/>
            <a:ext cx="993139" cy="709782"/>
          </a:xfrm>
          <a:prstGeom prst="rect">
            <a:avLst/>
          </a:prstGeom>
        </p:spPr>
      </p:pic>
      <p:sp>
        <p:nvSpPr>
          <p:cNvPr id="8" name="文字方塊 7"/>
          <p:cNvSpPr txBox="1"/>
          <p:nvPr userDrawn="1"/>
        </p:nvSpPr>
        <p:spPr>
          <a:xfrm>
            <a:off x="6084168" y="260648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1" dirty="0">
                <a:solidFill>
                  <a:prstClr val="white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企宇非凡</a:t>
            </a:r>
            <a:r>
              <a:rPr kumimoji="0" lang="en-US" altLang="zh-TW" sz="1800" b="1" dirty="0">
                <a:solidFill>
                  <a:prstClr val="white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1800" b="1" dirty="0">
                <a:solidFill>
                  <a:prstClr val="white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多元探索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11385E-4761-8E55-81C7-3893E11BF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9101" y="5273588"/>
            <a:ext cx="850354" cy="365125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A88BAC-CCA4-9F44-FF9B-C2C4E9EAB500}"/>
              </a:ext>
            </a:extLst>
          </p:cNvPr>
          <p:cNvSpPr txBox="1">
            <a:spLocks/>
          </p:cNvSpPr>
          <p:nvPr userDrawn="1"/>
        </p:nvSpPr>
        <p:spPr>
          <a:xfrm>
            <a:off x="8028384" y="6356290"/>
            <a:ext cx="850354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6D22F896-40B5-4ADD-8801-0D06FADFA095}" type="slidenum">
              <a:rPr kumimoji="0" lang="en-US" smtClean="0">
                <a:solidFill>
                  <a:prstClr val="white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dirty="0">
              <a:solidFill>
                <a:prstClr val="white"/>
              </a:solidFill>
              <a:latin typeface="Corbel" panose="020B0503020204020204"/>
              <a:ea typeface="+mn-ea"/>
            </a:endParaRPr>
          </a:p>
        </p:txBody>
      </p:sp>
      <p:sp useBgFill="1">
        <p:nvSpPr>
          <p:cNvPr id="9" name="文字方塊 5">
            <a:extLst>
              <a:ext uri="{FF2B5EF4-FFF2-40B4-BE49-F238E27FC236}">
                <a16:creationId xmlns:a16="http://schemas.microsoft.com/office/drawing/2014/main" id="{A597E5BF-8EF2-424B-BEB1-BFF704C13B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923" y="6311902"/>
            <a:ext cx="4570482" cy="46166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93663" algn="l"/>
              </a:tabLst>
            </a:pPr>
            <a:r>
              <a:rPr kumimoji="0" lang="zh-TW" altLang="en-US" sz="2400" dirty="0">
                <a:solidFill>
                  <a:srgbClr val="1F77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海報體W12" panose="040B0C09000000000000" pitchFamily="81" charset="-120"/>
                <a:ea typeface="華康海報體W12" panose="040B0C09000000000000" pitchFamily="81" charset="-120"/>
              </a:rPr>
              <a:t>企業管理系 培育跨領域人才首選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F5B7172-0683-A520-AFB1-C8B9BD1A95A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17232"/>
            <a:ext cx="3815669" cy="8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8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B272-129A-4090-A740-4F5102D2A724}" type="datetimeFigureOut">
              <a:rPr lang="zh-TW" altLang="en-US" smtClean="0"/>
              <a:t>2025/5/2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30B4F-6757-4C7A-9C89-26F73BBC0F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743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trademag1.org.tw/article-contentdata-102784-116724" TargetMode="Externa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4E34B73F-56E7-64BF-935B-E0102925DBB7}"/>
              </a:ext>
            </a:extLst>
          </p:cNvPr>
          <p:cNvGrpSpPr/>
          <p:nvPr/>
        </p:nvGrpSpPr>
        <p:grpSpPr>
          <a:xfrm>
            <a:off x="1001792" y="1479928"/>
            <a:ext cx="7589214" cy="3461240"/>
            <a:chOff x="1001792" y="1479928"/>
            <a:chExt cx="7589214" cy="3461240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2571294"/>
              <a:ext cx="7475390" cy="2369874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1001792" y="1479928"/>
              <a:ext cx="357020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6600" b="1" cap="none" spc="0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歡迎加入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8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11312AF-10D0-48E9-A7B9-4226CB70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90" y="1236822"/>
            <a:ext cx="3978588" cy="2692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CCF97-6B85-4A54-A4CB-1CFD4DCFC6B9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7250BFF-B5F8-42FD-8F8D-338E7D4C4A74}"/>
              </a:ext>
            </a:extLst>
          </p:cNvPr>
          <p:cNvSpPr txBox="1"/>
          <p:nvPr/>
        </p:nvSpPr>
        <p:spPr>
          <a:xfrm>
            <a:off x="179512" y="836712"/>
            <a:ext cx="429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門市服務技術士證照試場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24" y="924046"/>
            <a:ext cx="3656515" cy="516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45D73A-EAA2-4C1D-AD48-987919DD8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5"/>
            <a:ext cx="2160240" cy="1601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145275-6F58-8685-8191-143BFE526672}"/>
              </a:ext>
            </a:extLst>
          </p:cNvPr>
          <p:cNvSpPr/>
          <p:nvPr/>
        </p:nvSpPr>
        <p:spPr>
          <a:xfrm>
            <a:off x="338645" y="216160"/>
            <a:ext cx="4291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門市服務教學教室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86" r="19288"/>
          <a:stretch/>
        </p:blipFill>
        <p:spPr>
          <a:xfrm>
            <a:off x="317768" y="4005065"/>
            <a:ext cx="2215116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19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F7AB3EB-D639-F650-24B2-7EEF3D4E3513}"/>
              </a:ext>
            </a:extLst>
          </p:cNvPr>
          <p:cNvSpPr txBox="1"/>
          <p:nvPr/>
        </p:nvSpPr>
        <p:spPr>
          <a:xfrm>
            <a:off x="-180528" y="548680"/>
            <a:ext cx="4608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門市服務教學教室</a:t>
            </a:r>
            <a:endParaRPr lang="en-US" altLang="zh-TW" sz="3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原場地考照</a:t>
            </a:r>
            <a:endParaRPr lang="zh-TW" altLang="en-US" sz="3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室內, 地板, 潔淨, 天花板 的圖片&#10;&#10;AI 產生的內容可能不正確。">
            <a:extLst>
              <a:ext uri="{FF2B5EF4-FFF2-40B4-BE49-F238E27FC236}">
                <a16:creationId xmlns:a16="http://schemas.microsoft.com/office/drawing/2014/main" id="{949B6007-72A1-2A6C-7832-2AC3A35F7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24" y="1650870"/>
            <a:ext cx="2603210" cy="1952848"/>
          </a:xfrm>
          <a:prstGeom prst="rect">
            <a:avLst/>
          </a:prstGeom>
        </p:spPr>
      </p:pic>
      <p:pic>
        <p:nvPicPr>
          <p:cNvPr id="7" name="圖片 6" descr="一張含有 室內, 辦公大樓, 傢俱, 地板 的圖片&#10;&#10;AI 產生的內容可能不正確。">
            <a:extLst>
              <a:ext uri="{FF2B5EF4-FFF2-40B4-BE49-F238E27FC236}">
                <a16:creationId xmlns:a16="http://schemas.microsoft.com/office/drawing/2014/main" id="{8234260C-5163-DB71-9CEC-39C859D40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86" y="1074942"/>
            <a:ext cx="3370942" cy="2528776"/>
          </a:xfrm>
          <a:prstGeom prst="rect">
            <a:avLst/>
          </a:prstGeom>
        </p:spPr>
      </p:pic>
      <p:pic>
        <p:nvPicPr>
          <p:cNvPr id="9" name="圖片 8" descr="一張含有 室內, 瓶子, 牆, 傢俱 的圖片">
            <a:extLst>
              <a:ext uri="{FF2B5EF4-FFF2-40B4-BE49-F238E27FC236}">
                <a16:creationId xmlns:a16="http://schemas.microsoft.com/office/drawing/2014/main" id="{60A3D25B-743A-EF1C-205D-6CC1D8601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78436"/>
            <a:ext cx="2879888" cy="21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3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6CCE8EC-5481-07B7-E81D-88C8301E2E62}"/>
              </a:ext>
            </a:extLst>
          </p:cNvPr>
          <p:cNvSpPr/>
          <p:nvPr/>
        </p:nvSpPr>
        <p:spPr>
          <a:xfrm>
            <a:off x="-108520" y="641035"/>
            <a:ext cx="4291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藝文休閒中庭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95536" y="1340768"/>
            <a:ext cx="8342175" cy="4203122"/>
            <a:chOff x="395536" y="1340768"/>
            <a:chExt cx="8342175" cy="420312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34" y="3717032"/>
              <a:ext cx="2629577" cy="18268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5602898" cy="42031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134" y="1916832"/>
              <a:ext cx="2562477" cy="17082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96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31B70B9-DEBF-7941-71D1-9C7475DA9B68}"/>
              </a:ext>
            </a:extLst>
          </p:cNvPr>
          <p:cNvSpPr/>
          <p:nvPr/>
        </p:nvSpPr>
        <p:spPr>
          <a:xfrm>
            <a:off x="899592" y="548680"/>
            <a:ext cx="4291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數位學習電腦教室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9808"/>
            <a:ext cx="7200800" cy="4052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5"/>
          <a:stretch/>
        </p:blipFill>
        <p:spPr>
          <a:xfrm>
            <a:off x="827584" y="1340823"/>
            <a:ext cx="6984776" cy="417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7C8DA91-A92E-F683-A5C5-1468E6828A7C}"/>
              </a:ext>
            </a:extLst>
          </p:cNvPr>
          <p:cNvSpPr/>
          <p:nvPr/>
        </p:nvSpPr>
        <p:spPr>
          <a:xfrm>
            <a:off x="611560" y="632937"/>
            <a:ext cx="605992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哈佛式個案討論專業教室</a:t>
            </a:r>
          </a:p>
        </p:txBody>
      </p:sp>
    </p:spTree>
    <p:extLst>
      <p:ext uri="{BB962C8B-B14F-4D97-AF65-F5344CB8AC3E}">
        <p14:creationId xmlns:p14="http://schemas.microsoft.com/office/powerpoint/2010/main" val="37728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 hidden="1"/>
          <p:cNvGrpSpPr/>
          <p:nvPr/>
        </p:nvGrpSpPr>
        <p:grpSpPr>
          <a:xfrm>
            <a:off x="953112" y="1640540"/>
            <a:ext cx="6814045" cy="4748817"/>
            <a:chOff x="1138107" y="2105343"/>
            <a:chExt cx="7175548" cy="5382875"/>
          </a:xfrm>
        </p:grpSpPr>
        <p:grpSp>
          <p:nvGrpSpPr>
            <p:cNvPr id="24" name="群組 23"/>
            <p:cNvGrpSpPr/>
            <p:nvPr/>
          </p:nvGrpSpPr>
          <p:grpSpPr>
            <a:xfrm>
              <a:off x="1138107" y="2105343"/>
              <a:ext cx="7175548" cy="5382875"/>
              <a:chOff x="2862035" y="764279"/>
              <a:chExt cx="7175548" cy="5382875"/>
            </a:xfrm>
          </p:grpSpPr>
          <p:sp>
            <p:nvSpPr>
              <p:cNvPr id="20" name="文字方塊 19"/>
              <p:cNvSpPr txBox="1"/>
              <p:nvPr/>
            </p:nvSpPr>
            <p:spPr>
              <a:xfrm>
                <a:off x="6852718" y="1703213"/>
                <a:ext cx="1404980" cy="36933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無人商店</a:t>
                </a:r>
              </a:p>
            </p:txBody>
          </p:sp>
          <p:pic>
            <p:nvPicPr>
              <p:cNvPr id="2" name="圖片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035" y="764279"/>
                <a:ext cx="7175548" cy="5382875"/>
              </a:xfrm>
              <a:prstGeom prst="rect">
                <a:avLst/>
              </a:prstGeom>
              <a:ln w="190500" cap="sq">
                <a:solidFill>
                  <a:srgbClr val="C8C6BD"/>
                </a:solidFill>
                <a:prstDash val="solid"/>
                <a:miter lim="800000"/>
              </a:ln>
              <a:effectLst>
                <a:outerShdw blurRad="254000" algn="bl" rotWithShape="0">
                  <a:srgbClr val="000000">
                    <a:alpha val="43000"/>
                  </a:srgbClr>
                </a:outerShdw>
              </a:effectLst>
              <a:scene3d>
                <a:camera prst="perspectiveFront" fov="5400000"/>
                <a:lightRig rig="threePt" dir="t">
                  <a:rot lat="0" lon="0" rev="21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</p:grpSp>
        <p:sp>
          <p:nvSpPr>
            <p:cNvPr id="32" name="文字方塊 31"/>
            <p:cNvSpPr txBox="1"/>
            <p:nvPr/>
          </p:nvSpPr>
          <p:spPr>
            <a:xfrm>
              <a:off x="5857883" y="2290009"/>
              <a:ext cx="2243096" cy="36933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智慧無人商店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896CC2AB-602E-81D5-BCFD-360BCA6B0578}"/>
              </a:ext>
            </a:extLst>
          </p:cNvPr>
          <p:cNvGrpSpPr/>
          <p:nvPr/>
        </p:nvGrpSpPr>
        <p:grpSpPr>
          <a:xfrm>
            <a:off x="240160" y="1099405"/>
            <a:ext cx="6204808" cy="4441051"/>
            <a:chOff x="240160" y="1099405"/>
            <a:chExt cx="6204808" cy="444105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70" y="3504978"/>
              <a:ext cx="1552842" cy="20295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文字方塊 24"/>
            <p:cNvSpPr txBox="1"/>
            <p:nvPr/>
          </p:nvSpPr>
          <p:spPr>
            <a:xfrm>
              <a:off x="444554" y="3416767"/>
              <a:ext cx="1652874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智慧精準行銷系統</a:t>
              </a:r>
            </a:p>
          </p:txBody>
        </p:sp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71"/>
            <a:stretch/>
          </p:blipFill>
          <p:spPr>
            <a:xfrm>
              <a:off x="240160" y="1895980"/>
              <a:ext cx="1245640" cy="13039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" name="文字方塊 28"/>
            <p:cNvSpPr txBox="1"/>
            <p:nvPr/>
          </p:nvSpPr>
          <p:spPr>
            <a:xfrm>
              <a:off x="336625" y="1338468"/>
              <a:ext cx="1270932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b="1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人臉辨識系統</a:t>
              </a: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" t="16400" b="1701"/>
            <a:stretch/>
          </p:blipFill>
          <p:spPr>
            <a:xfrm>
              <a:off x="1838368" y="1765899"/>
              <a:ext cx="2418895" cy="1540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文字方塊 10"/>
            <p:cNvSpPr txBox="1"/>
            <p:nvPr/>
          </p:nvSpPr>
          <p:spPr>
            <a:xfrm>
              <a:off x="2289773" y="1163654"/>
              <a:ext cx="1552271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互動貨架系統</a:t>
              </a: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r="3334"/>
            <a:stretch/>
          </p:blipFill>
          <p:spPr>
            <a:xfrm rot="5400000">
              <a:off x="2619648" y="3799394"/>
              <a:ext cx="1741263" cy="17408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文字方塊 14"/>
            <p:cNvSpPr txBox="1"/>
            <p:nvPr/>
          </p:nvSpPr>
          <p:spPr>
            <a:xfrm>
              <a:off x="2810380" y="3386313"/>
              <a:ext cx="1385030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dirty="0"/>
                <a:t>AI</a:t>
              </a:r>
              <a:r>
                <a:rPr lang="zh-TW" altLang="en-US" dirty="0"/>
                <a:t>智能零售機</a:t>
              </a:r>
            </a:p>
          </p:txBody>
        </p:sp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01" b="16400"/>
            <a:stretch/>
          </p:blipFill>
          <p:spPr>
            <a:xfrm>
              <a:off x="4524260" y="1640540"/>
              <a:ext cx="1920708" cy="13616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文字方塊 25"/>
            <p:cNvSpPr txBox="1"/>
            <p:nvPr/>
          </p:nvSpPr>
          <p:spPr>
            <a:xfrm>
              <a:off x="4629739" y="1099405"/>
              <a:ext cx="1709749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b="1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智慧自助結帳系統</a:t>
              </a: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826BFB26-8548-181F-C7B8-1495887FCF8E}"/>
              </a:ext>
            </a:extLst>
          </p:cNvPr>
          <p:cNvGrpSpPr/>
          <p:nvPr/>
        </p:nvGrpSpPr>
        <p:grpSpPr>
          <a:xfrm>
            <a:off x="4802766" y="2662839"/>
            <a:ext cx="4023496" cy="3478246"/>
            <a:chOff x="4802766" y="2662839"/>
            <a:chExt cx="4023496" cy="347824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766" y="3218888"/>
              <a:ext cx="4023496" cy="292219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7" name="文字方塊 26"/>
            <p:cNvSpPr txBox="1"/>
            <p:nvPr/>
          </p:nvSpPr>
          <p:spPr>
            <a:xfrm>
              <a:off x="6994715" y="2662839"/>
              <a:ext cx="1332556" cy="30777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zh-TW"/>
              </a:defPPr>
              <a:lvl1pPr algn="ctr">
                <a:defRPr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無人商店</a:t>
              </a: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28A21154-3BED-E4B1-407E-609A226A7799}"/>
              </a:ext>
            </a:extLst>
          </p:cNvPr>
          <p:cNvSpPr/>
          <p:nvPr/>
        </p:nvSpPr>
        <p:spPr>
          <a:xfrm>
            <a:off x="10447" y="483619"/>
            <a:ext cx="424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智慧零售實驗室</a:t>
            </a:r>
          </a:p>
        </p:txBody>
      </p:sp>
    </p:spTree>
    <p:extLst>
      <p:ext uri="{BB962C8B-B14F-4D97-AF65-F5344CB8AC3E}">
        <p14:creationId xmlns:p14="http://schemas.microsoft.com/office/powerpoint/2010/main" val="100432197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85C9D3D6-CC47-9487-ABDF-D90902E29C3A}"/>
              </a:ext>
            </a:extLst>
          </p:cNvPr>
          <p:cNvGrpSpPr/>
          <p:nvPr/>
        </p:nvGrpSpPr>
        <p:grpSpPr>
          <a:xfrm>
            <a:off x="375927" y="1052736"/>
            <a:ext cx="8272448" cy="4962172"/>
            <a:chOff x="375927" y="1052736"/>
            <a:chExt cx="8272448" cy="4962172"/>
          </a:xfrm>
        </p:grpSpPr>
        <p:pic>
          <p:nvPicPr>
            <p:cNvPr id="6" name="圖片 5" descr="IMG_33272975484511.jpeg"/>
            <p:cNvPicPr>
              <a:picLocks noChangeAspect="1"/>
            </p:cNvPicPr>
            <p:nvPr/>
          </p:nvPicPr>
          <p:blipFill rotWithShape="1">
            <a:blip r:embed="rId2"/>
            <a:srcRect r="7727"/>
            <a:stretch/>
          </p:blipFill>
          <p:spPr>
            <a:xfrm>
              <a:off x="375927" y="2000947"/>
              <a:ext cx="3869424" cy="28561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圖片 6" descr="141040505453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976" y="3418481"/>
              <a:ext cx="4292399" cy="25964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 descr="IMG_33260643640004.jpeg"/>
            <p:cNvPicPr>
              <a:picLocks noChangeAspect="1"/>
            </p:cNvPicPr>
            <p:nvPr/>
          </p:nvPicPr>
          <p:blipFill rotWithShape="1">
            <a:blip r:embed="rId4" cstate="print"/>
            <a:srcRect l="10201"/>
            <a:stretch/>
          </p:blipFill>
          <p:spPr>
            <a:xfrm>
              <a:off x="4447230" y="1052736"/>
              <a:ext cx="3758561" cy="25023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6873" name="文字方塊 3"/>
          <p:cNvSpPr txBox="1">
            <a:spLocks noChangeArrowheads="1"/>
          </p:cNvSpPr>
          <p:nvPr/>
        </p:nvSpPr>
        <p:spPr bwMode="auto">
          <a:xfrm>
            <a:off x="611560" y="1262663"/>
            <a:ext cx="29902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證照在手 受益無窮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AF494D-487D-208E-3CB3-721F8DCD762D}"/>
              </a:ext>
            </a:extLst>
          </p:cNvPr>
          <p:cNvSpPr/>
          <p:nvPr/>
        </p:nvSpPr>
        <p:spPr>
          <a:xfrm>
            <a:off x="813439" y="554777"/>
            <a:ext cx="2317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專業證照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AD6AF9C-F6BD-D4D8-381A-2AADE57D7C7F}"/>
              </a:ext>
            </a:extLst>
          </p:cNvPr>
          <p:cNvSpPr txBox="1"/>
          <p:nvPr/>
        </p:nvSpPr>
        <p:spPr>
          <a:xfrm>
            <a:off x="-180528" y="476672"/>
            <a:ext cx="46089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CYBERBIZ</a:t>
            </a:r>
            <a:r>
              <a:rPr lang="zh-TW" altLang="en-US" sz="3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店商平台</a:t>
            </a:r>
            <a:endParaRPr lang="en-US" altLang="zh-TW" sz="3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微型創業不是夢</a:t>
            </a:r>
            <a:endParaRPr lang="en-US" altLang="zh-TW" sz="3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服裝, 足部穿著, 人員, 微笑 的圖片&#10;&#10;AI 產生的內容可能不正確。">
            <a:extLst>
              <a:ext uri="{FF2B5EF4-FFF2-40B4-BE49-F238E27FC236}">
                <a16:creationId xmlns:a16="http://schemas.microsoft.com/office/drawing/2014/main" id="{474F29D8-3DCC-19EA-5BBC-9A1342C5F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3335117" cy="2501902"/>
          </a:xfrm>
          <a:prstGeom prst="rect">
            <a:avLst/>
          </a:prstGeom>
        </p:spPr>
      </p:pic>
      <p:pic>
        <p:nvPicPr>
          <p:cNvPr id="7" name="圖片 6" descr="一張含有 室內, 服裝, 牆, 會議廳 的圖片">
            <a:extLst>
              <a:ext uri="{FF2B5EF4-FFF2-40B4-BE49-F238E27FC236}">
                <a16:creationId xmlns:a16="http://schemas.microsoft.com/office/drawing/2014/main" id="{F71C76F8-E8A6-388D-F523-E64A7ABFB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40" y="2060848"/>
            <a:ext cx="3335117" cy="25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2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908720"/>
            <a:ext cx="29546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rgbClr val="B30066">
                    <a:alpha val="13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校外實習</a:t>
            </a:r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375668" y="1220152"/>
            <a:ext cx="29546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kumimoji="0" sz="2400" b="1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帶薪實習 實戰體驗</a:t>
            </a:r>
          </a:p>
        </p:txBody>
      </p:sp>
      <p:pic>
        <p:nvPicPr>
          <p:cNvPr id="16" name="圖片 15" descr="雙軌麥當勞實習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0451" y="2059270"/>
            <a:ext cx="2141177" cy="1631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16" y="3418067"/>
            <a:ext cx="2906555" cy="2261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圖片 14" descr="學生全家實習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87011" y="5051003"/>
            <a:ext cx="2573221" cy="1258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7" t="16804" r="6274" b="10251"/>
          <a:stretch/>
        </p:blipFill>
        <p:spPr>
          <a:xfrm>
            <a:off x="5661900" y="957602"/>
            <a:ext cx="3043866" cy="2396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D9D121A-8BDE-32A8-0611-49E9B31BECDA}"/>
              </a:ext>
            </a:extLst>
          </p:cNvPr>
          <p:cNvSpPr/>
          <p:nvPr/>
        </p:nvSpPr>
        <p:spPr>
          <a:xfrm>
            <a:off x="326362" y="504925"/>
            <a:ext cx="2317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校外實習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9" t="25850" r="3694" b="16400"/>
          <a:stretch/>
        </p:blipFill>
        <p:spPr>
          <a:xfrm>
            <a:off x="3273517" y="1473413"/>
            <a:ext cx="2388383" cy="2388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t="16215" r="35296" b="33576"/>
          <a:stretch/>
        </p:blipFill>
        <p:spPr>
          <a:xfrm>
            <a:off x="3749842" y="3495100"/>
            <a:ext cx="213109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4096" b="9350"/>
          <a:stretch/>
        </p:blipFill>
        <p:spPr>
          <a:xfrm>
            <a:off x="578005" y="3639365"/>
            <a:ext cx="3234290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8C6127E-3D6C-C281-72AA-2BE2C15DB411}"/>
              </a:ext>
            </a:extLst>
          </p:cNvPr>
          <p:cNvSpPr/>
          <p:nvPr/>
        </p:nvSpPr>
        <p:spPr>
          <a:xfrm>
            <a:off x="323528" y="476672"/>
            <a:ext cx="23175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海外</a:t>
            </a:r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實習</a:t>
            </a:r>
          </a:p>
        </p:txBody>
      </p:sp>
      <p:pic>
        <p:nvPicPr>
          <p:cNvPr id="4" name="圖片 3" descr="一張含有 服裝, 人員, 室內, 牆 的圖片&#10;&#10;AI 產生的內容可能不正確。">
            <a:extLst>
              <a:ext uri="{FF2B5EF4-FFF2-40B4-BE49-F238E27FC236}">
                <a16:creationId xmlns:a16="http://schemas.microsoft.com/office/drawing/2014/main" id="{EEF147DA-E6AF-0FD5-8783-53F36D0F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334771"/>
            <a:ext cx="2400000" cy="1800000"/>
          </a:xfrm>
          <a:prstGeom prst="rect">
            <a:avLst/>
          </a:prstGeom>
        </p:spPr>
      </p:pic>
      <p:pic>
        <p:nvPicPr>
          <p:cNvPr id="6" name="圖片 5" descr="一張含有 服裝, 人員, 人的臉孔, 男人 的圖片&#10;&#10;AI 產生的內容可能不正確。">
            <a:extLst>
              <a:ext uri="{FF2B5EF4-FFF2-40B4-BE49-F238E27FC236}">
                <a16:creationId xmlns:a16="http://schemas.microsoft.com/office/drawing/2014/main" id="{678E41E5-3F32-19D9-6351-B2D26C0E7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29" y="3305588"/>
            <a:ext cx="2399459" cy="1800000"/>
          </a:xfrm>
          <a:prstGeom prst="rect">
            <a:avLst/>
          </a:prstGeom>
        </p:spPr>
      </p:pic>
      <p:pic>
        <p:nvPicPr>
          <p:cNvPr id="8" name="圖片 7" descr="一張含有 服裝, 人員, 足部穿著, 建築 的圖片&#10;&#10;AI 產生的內容可能不正確。">
            <a:extLst>
              <a:ext uri="{FF2B5EF4-FFF2-40B4-BE49-F238E27FC236}">
                <a16:creationId xmlns:a16="http://schemas.microsoft.com/office/drawing/2014/main" id="{9AB93112-8CAF-2809-6D00-B14EEE23B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20" y="3305588"/>
            <a:ext cx="2399459" cy="1800000"/>
          </a:xfrm>
          <a:prstGeom prst="rect">
            <a:avLst/>
          </a:prstGeom>
        </p:spPr>
      </p:pic>
      <p:pic>
        <p:nvPicPr>
          <p:cNvPr id="10" name="圖片 9" descr="一張含有 油畫, 藝術, 圖畫, 卡通 的圖片&#10;&#10;AI 產生的內容可能不正確。">
            <a:extLst>
              <a:ext uri="{FF2B5EF4-FFF2-40B4-BE49-F238E27FC236}">
                <a16:creationId xmlns:a16="http://schemas.microsoft.com/office/drawing/2014/main" id="{B3945148-2390-0F62-2D65-1FDACF49D7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34771"/>
            <a:ext cx="239945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82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15082E-1EC4-8DFB-28E2-A2FB3CD0B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55F0210-F84C-E192-7298-B7A9A1C7BDF3}"/>
              </a:ext>
            </a:extLst>
          </p:cNvPr>
          <p:cNvSpPr/>
          <p:nvPr/>
        </p:nvSpPr>
        <p:spPr>
          <a:xfrm>
            <a:off x="755576" y="673893"/>
            <a:ext cx="34563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多元實習廠商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" y="1381779"/>
            <a:ext cx="7344816" cy="4131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0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r="12761" b="17540"/>
          <a:stretch/>
        </p:blipFill>
        <p:spPr>
          <a:xfrm>
            <a:off x="755577" y="3107917"/>
            <a:ext cx="3741354" cy="2432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479" r="12200" b="20648"/>
          <a:stretch/>
        </p:blipFill>
        <p:spPr>
          <a:xfrm>
            <a:off x="4647071" y="3659075"/>
            <a:ext cx="3917084" cy="253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9051"/>
          <a:stretch/>
        </p:blipFill>
        <p:spPr>
          <a:xfrm>
            <a:off x="3526256" y="980728"/>
            <a:ext cx="4715909" cy="267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058712" cy="18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948DB7D-4670-716C-AAF4-D361A975F545}"/>
              </a:ext>
            </a:extLst>
          </p:cNvPr>
          <p:cNvSpPr/>
          <p:nvPr/>
        </p:nvSpPr>
        <p:spPr>
          <a:xfrm>
            <a:off x="539552" y="556644"/>
            <a:ext cx="23175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業師教學</a:t>
            </a:r>
          </a:p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移地教學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628800"/>
            <a:ext cx="6951896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85D11D-D272-8981-694A-A4D35D9AEABA}"/>
              </a:ext>
            </a:extLst>
          </p:cNvPr>
          <p:cNvSpPr/>
          <p:nvPr/>
        </p:nvSpPr>
        <p:spPr>
          <a:xfrm>
            <a:off x="683568" y="836712"/>
            <a:ext cx="44644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四技課程流程圖</a:t>
            </a:r>
          </a:p>
        </p:txBody>
      </p:sp>
    </p:spTree>
    <p:extLst>
      <p:ext uri="{BB962C8B-B14F-4D97-AF65-F5344CB8AC3E}">
        <p14:creationId xmlns:p14="http://schemas.microsoft.com/office/powerpoint/2010/main" val="35871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85D11D-D272-8981-694A-A4D35D9AEABA}"/>
              </a:ext>
            </a:extLst>
          </p:cNvPr>
          <p:cNvSpPr/>
          <p:nvPr/>
        </p:nvSpPr>
        <p:spPr>
          <a:xfrm>
            <a:off x="683568" y="836712"/>
            <a:ext cx="44644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四技課程流程圖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56792"/>
            <a:ext cx="7279880" cy="8313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48" y="2276872"/>
            <a:ext cx="7272748" cy="3043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3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525E61-47E5-AB67-138D-95D9516F1CAD}"/>
              </a:ext>
            </a:extLst>
          </p:cNvPr>
          <p:cNvSpPr/>
          <p:nvPr/>
        </p:nvSpPr>
        <p:spPr>
          <a:xfrm>
            <a:off x="683568" y="836712"/>
            <a:ext cx="44644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四技課程流程圖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9E7AB4A-DFA4-DC6C-38B8-09F6AD612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"/>
          <a:stretch/>
        </p:blipFill>
        <p:spPr>
          <a:xfrm>
            <a:off x="1137124" y="1772816"/>
            <a:ext cx="7179291" cy="73673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E734A41-4754-F257-7DD8-17F6AB99B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125" y="2399071"/>
            <a:ext cx="7179291" cy="3118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27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多角化」的圖片搜尋結果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20" y="987919"/>
            <a:ext cx="5950435" cy="459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380208" y="1089166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小茶才堂 行銷企劃專員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 rot="21148018">
            <a:off x="1404816" y="227546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來一客門市服務人員</a:t>
            </a:r>
          </a:p>
        </p:txBody>
      </p:sp>
      <p:sp>
        <p:nvSpPr>
          <p:cNvPr id="8" name="矩形 7"/>
          <p:cNvSpPr/>
          <p:nvPr/>
        </p:nvSpPr>
        <p:spPr>
          <a:xfrm>
            <a:off x="6798478" y="1090938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1F77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PENZ</a:t>
            </a:r>
            <a:r>
              <a:rPr lang="zh-TW" altLang="en-US" b="1" dirty="0">
                <a:solidFill>
                  <a:srgbClr val="1F77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汽車銷售業務</a:t>
            </a:r>
          </a:p>
        </p:txBody>
      </p:sp>
      <p:sp>
        <p:nvSpPr>
          <p:cNvPr id="9" name="矩形 8"/>
          <p:cNvSpPr/>
          <p:nvPr/>
        </p:nvSpPr>
        <p:spPr>
          <a:xfrm rot="1400601">
            <a:off x="349347" y="2933763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99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劉德滑會計師會計助理</a:t>
            </a:r>
          </a:p>
        </p:txBody>
      </p:sp>
      <p:sp>
        <p:nvSpPr>
          <p:cNvPr id="10" name="矩形 9"/>
          <p:cNvSpPr/>
          <p:nvPr/>
        </p:nvSpPr>
        <p:spPr>
          <a:xfrm rot="19761884">
            <a:off x="6127103" y="3883637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一定強人壽保險經紀人</a:t>
            </a:r>
          </a:p>
        </p:txBody>
      </p:sp>
      <p:sp>
        <p:nvSpPr>
          <p:cNvPr id="11" name="矩形 10"/>
          <p:cNvSpPr/>
          <p:nvPr/>
        </p:nvSpPr>
        <p:spPr>
          <a:xfrm rot="2116751">
            <a:off x="6004297" y="154061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我家便利商店店長</a:t>
            </a:r>
          </a:p>
        </p:txBody>
      </p:sp>
      <p:sp>
        <p:nvSpPr>
          <p:cNvPr id="12" name="矩形 11"/>
          <p:cNvSpPr/>
          <p:nvPr/>
        </p:nvSpPr>
        <p:spPr>
          <a:xfrm rot="686526">
            <a:off x="7244941" y="4567312"/>
            <a:ext cx="21449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99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藍海人資專員</a:t>
            </a:r>
          </a:p>
        </p:txBody>
      </p:sp>
      <p:sp>
        <p:nvSpPr>
          <p:cNvPr id="13" name="矩形 12"/>
          <p:cNvSpPr/>
          <p:nvPr/>
        </p:nvSpPr>
        <p:spPr>
          <a:xfrm>
            <a:off x="5551171" y="4810281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起不來科技品管助理</a:t>
            </a:r>
          </a:p>
        </p:txBody>
      </p:sp>
      <p:sp>
        <p:nvSpPr>
          <p:cNvPr id="15" name="矩形 14"/>
          <p:cNvSpPr/>
          <p:nvPr/>
        </p:nvSpPr>
        <p:spPr>
          <a:xfrm rot="881177">
            <a:off x="1864237" y="150504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沒人來網路商店</a:t>
            </a:r>
          </a:p>
        </p:txBody>
      </p:sp>
      <p:sp>
        <p:nvSpPr>
          <p:cNvPr id="16" name="矩形 15"/>
          <p:cNvSpPr/>
          <p:nvPr/>
        </p:nvSpPr>
        <p:spPr>
          <a:xfrm rot="20453488">
            <a:off x="4069117" y="533199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猩八克門市人員</a:t>
            </a:r>
          </a:p>
        </p:txBody>
      </p:sp>
      <p:sp>
        <p:nvSpPr>
          <p:cNvPr id="17" name="矩形 16"/>
          <p:cNvSpPr/>
          <p:nvPr/>
        </p:nvSpPr>
        <p:spPr>
          <a:xfrm>
            <a:off x="6485036" y="2575211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蕭敬疼記帳事務所記帳士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16248B-639A-AB2F-7518-7ED70EE754FA}"/>
              </a:ext>
            </a:extLst>
          </p:cNvPr>
          <p:cNvSpPr/>
          <p:nvPr/>
        </p:nvSpPr>
        <p:spPr>
          <a:xfrm>
            <a:off x="95882" y="11246"/>
            <a:ext cx="27356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</a:t>
            </a:r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見</a:t>
            </a:r>
            <a:r>
              <a:rPr lang="zh-TW" altLang="en-U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未</a:t>
            </a:r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</a:p>
        </p:txBody>
      </p:sp>
    </p:spTree>
    <p:extLst>
      <p:ext uri="{BB962C8B-B14F-4D97-AF65-F5344CB8AC3E}">
        <p14:creationId xmlns:p14="http://schemas.microsoft.com/office/powerpoint/2010/main" val="34636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467544" y="681287"/>
            <a:ext cx="8208912" cy="5628033"/>
            <a:chOff x="44005" y="812746"/>
            <a:chExt cx="9648056" cy="5628033"/>
          </a:xfrm>
        </p:grpSpPr>
        <p:pic>
          <p:nvPicPr>
            <p:cNvPr id="24" name="Picture 2" descr="C:\Users\Administrator\Desktop\未命名-3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005" y="812746"/>
              <a:ext cx="9648056" cy="5628033"/>
            </a:xfrm>
            <a:prstGeom prst="rect">
              <a:avLst/>
            </a:prstGeom>
            <a:noFill/>
          </p:spPr>
        </p:pic>
        <p:sp>
          <p:nvSpPr>
            <p:cNvPr id="25" name="矩形 24"/>
            <p:cNvSpPr/>
            <p:nvPr/>
          </p:nvSpPr>
          <p:spPr>
            <a:xfrm>
              <a:off x="1259632" y="1897668"/>
              <a:ext cx="26642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zh-TW" altLang="en-US" sz="2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220072" y="1916832"/>
              <a:ext cx="26642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8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收費標準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5693461" y="3093090"/>
              <a:ext cx="17449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/>
              <a:r>
                <a:rPr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46,317</a:t>
              </a:r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1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457393" y="3356992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00847" y="4274835"/>
              <a:ext cx="15302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1,363</a:t>
              </a:r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元</a:t>
              </a:r>
              <a:endParaRPr kumimoji="1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476758" y="4725144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423393" y="2679303"/>
              <a:ext cx="217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535934" y="2644451"/>
              <a:ext cx="22091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學雜費</a:t>
              </a:r>
              <a:endParaRPr kumimoji="1"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含保險與電腦使用費</a:t>
              </a:r>
              <a:r>
                <a:rPr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  <a:endParaRPr kumimoji="1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423393" y="4077072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endParaRPr kumimoji="1"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423393" y="4263479"/>
              <a:ext cx="217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/>
              <a:endPara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855647" y="2886035"/>
              <a:ext cx="155470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日間部</a:t>
              </a:r>
              <a:endParaRPr kumimoji="1"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lvl="0" algn="ctr" fontAlgn="ctr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每學期</a:t>
              </a:r>
              <a:r>
                <a:rPr kumimoji="1"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6" name="矩形 35"/>
            <p:cNvSpPr/>
            <p:nvPr/>
          </p:nvSpPr>
          <p:spPr>
            <a:xfrm>
              <a:off x="937145" y="4254187"/>
              <a:ext cx="36230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進修部</a:t>
              </a:r>
              <a:r>
                <a:rPr kumimoji="1"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</a:t>
              </a:r>
              <a:r>
                <a:rPr kumimoji="1"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學分費</a:t>
              </a:r>
              <a:r>
                <a:rPr kumimoji="1" lang="en-US" altLang="zh-TW" sz="24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2" name="Picture 11" descr="D:\電視牆套版20171120\操場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414" y="4668795"/>
            <a:ext cx="3814470" cy="115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電視牆套版20171120\行政大樓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48" y="4513241"/>
            <a:ext cx="3082661" cy="117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投影片編號版面配置區 4"/>
          <p:cNvSpPr txBox="1">
            <a:spLocks/>
          </p:cNvSpPr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87AAC2-A9DF-49B5-A920-5B2092B78110}" type="slidenum">
              <a:rPr lang="zh-TW" altLang="en-US" smtClean="0">
                <a:ea typeface="Arial Unicode MS" panose="020B0604020202020204" pitchFamily="34" charset="-120"/>
              </a:rPr>
              <a:pPr/>
              <a:t>26</a:t>
            </a:fld>
            <a:endParaRPr lang="zh-TW" altLang="en-US" dirty="0">
              <a:ea typeface="Arial Unicode MS" panose="020B060402020202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9714">
            <a:off x="6838997" y="3998473"/>
            <a:ext cx="1791933" cy="1791933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009649" y="520710"/>
            <a:ext cx="5657982" cy="1079043"/>
            <a:chOff x="583939" y="379309"/>
            <a:chExt cx="6585578" cy="170801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559" y="379309"/>
              <a:ext cx="5926340" cy="1708017"/>
            </a:xfrm>
            <a:prstGeom prst="rect">
              <a:avLst/>
            </a:prstGeom>
          </p:spPr>
        </p:pic>
        <p:sp>
          <p:nvSpPr>
            <p:cNvPr id="43" name="Rectangle 2"/>
            <p:cNvSpPr txBox="1">
              <a:spLocks/>
            </p:cNvSpPr>
            <p:nvPr/>
          </p:nvSpPr>
          <p:spPr bwMode="gray">
            <a:xfrm>
              <a:off x="583939" y="763112"/>
              <a:ext cx="6585578" cy="940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pPr algn="ctr"/>
              <a:r>
                <a:rPr lang="zh-TW" altLang="en-US" kern="0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學雜費收費標準</a:t>
              </a:r>
            </a:p>
          </p:txBody>
        </p:sp>
      </p:grpSp>
      <p:sp>
        <p:nvSpPr>
          <p:cNvPr id="37" name="文字方塊 36"/>
          <p:cNvSpPr txBox="1"/>
          <p:nvPr/>
        </p:nvSpPr>
        <p:spPr>
          <a:xfrm>
            <a:off x="4433925" y="5787254"/>
            <a:ext cx="339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註：收費基準以當學年度公告為準</a:t>
            </a:r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55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592616"/>
              </p:ext>
            </p:extLst>
          </p:nvPr>
        </p:nvGraphicFramePr>
        <p:xfrm>
          <a:off x="1204637" y="1748692"/>
          <a:ext cx="6734726" cy="35637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5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1130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明新科技大學宿舍收費基準一覽表</a:t>
                      </a:r>
                      <a:endParaRPr lang="en-US" altLang="zh-TW" sz="28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宿舍名稱</a:t>
                      </a:r>
                    </a:p>
                  </a:txBody>
                  <a:tcPr marL="81329" marR="81329" marT="40664" marB="406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房型</a:t>
                      </a:r>
                    </a:p>
                  </a:txBody>
                  <a:tcPr marL="81329" marR="81329" marT="40664" marB="406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收費基準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含保證金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忠苑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20,100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孝苑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20,100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726057807"/>
                  </a:ext>
                </a:extLst>
              </a:tr>
              <a:tr h="46327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仁苑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二人房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雅房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24,400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4192234170"/>
                  </a:ext>
                </a:extLst>
              </a:tr>
              <a:tr h="4563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體安樓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男生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套房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27,600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體安樓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女生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四人房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套房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329" marR="81329" marT="40664" marB="406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27,600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</a:t>
                      </a:r>
                    </a:p>
                  </a:txBody>
                  <a:tcPr marL="81329" marR="81329" marT="40664" marB="4066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 descr="D:\電視牆套版20171120\樹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02" y="4380264"/>
            <a:ext cx="1061101" cy="13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電視牆套版20171120\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4897" y="3573016"/>
            <a:ext cx="1300510" cy="19811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466603" y="5360569"/>
            <a:ext cx="339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註：收費基準以當學年度公告為準</a:t>
            </a:r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611560" y="582991"/>
            <a:ext cx="6120680" cy="1124744"/>
            <a:chOff x="1150237" y="191588"/>
            <a:chExt cx="6360584" cy="1431446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237" y="191588"/>
              <a:ext cx="6360584" cy="1431446"/>
            </a:xfrm>
            <a:prstGeom prst="rect">
              <a:avLst/>
            </a:prstGeom>
          </p:spPr>
        </p:pic>
        <p:sp>
          <p:nvSpPr>
            <p:cNvPr id="9" name="Rectangle 2"/>
            <p:cNvSpPr txBox="1">
              <a:spLocks/>
            </p:cNvSpPr>
            <p:nvPr/>
          </p:nvSpPr>
          <p:spPr bwMode="gray">
            <a:xfrm>
              <a:off x="2195238" y="461105"/>
              <a:ext cx="4931415" cy="926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2"/>
                  </a:solidFill>
                  <a:latin typeface="Verdana" pitchFamily="34" charset="0"/>
                </a:defRPr>
              </a:lvl9pPr>
            </a:lstStyle>
            <a:p>
              <a:r>
                <a:rPr lang="zh-TW" altLang="en-US" sz="4000" kern="0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宿舍及收費標準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39683"/>
              </p:ext>
            </p:extLst>
          </p:nvPr>
        </p:nvGraphicFramePr>
        <p:xfrm>
          <a:off x="1115963" y="2204864"/>
          <a:ext cx="6408365" cy="30541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79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車種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申請方式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收費標準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汽車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</a:t>
                      </a:r>
                      <a:r>
                        <a:rPr kumimoji="0" lang="zh-TW" alt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</a:t>
                      </a: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0" lang="en-US" altLang="zh-TW" sz="2000" b="1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線上申請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</a:t>
                      </a: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1800</a:t>
                      </a:r>
                      <a:r>
                        <a:rPr kumimoji="0" 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u="none" strike="noStrike" cap="none" normalizeH="0" baseline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機車</a:t>
                      </a:r>
                      <a:endParaRPr kumimoji="0" 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</a:t>
                      </a:r>
                      <a:r>
                        <a:rPr kumimoji="0" lang="zh-TW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kumimoji="0" lang="en-US" altLang="zh-TW" sz="2000" b="1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線上申請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每學年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400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F779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元</a:t>
                      </a:r>
                      <a:endParaRPr kumimoji="0" 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F779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BE05749-2C9E-6B97-63CB-54EC7325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836712"/>
            <a:ext cx="6120680" cy="11865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2ECC21-FC07-ADDE-010F-B0E84FB1CE1D}"/>
              </a:ext>
            </a:extLst>
          </p:cNvPr>
          <p:cNvSpPr txBox="1">
            <a:spLocks/>
          </p:cNvSpPr>
          <p:nvPr/>
        </p:nvSpPr>
        <p:spPr bwMode="gray">
          <a:xfrm>
            <a:off x="1808528" y="1052736"/>
            <a:ext cx="5591667" cy="72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zh-TW" altLang="en-US" sz="4000" kern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停車位及收費標準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0DFB1CE-2057-EC04-1CAD-884615F08DE0}"/>
              </a:ext>
            </a:extLst>
          </p:cNvPr>
          <p:cNvSpPr txBox="1"/>
          <p:nvPr/>
        </p:nvSpPr>
        <p:spPr>
          <a:xfrm>
            <a:off x="4247964" y="5344389"/>
            <a:ext cx="3393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註：收費基準以當學年度公告為準</a:t>
            </a:r>
            <a:r>
              <a:rPr lang="en-US" altLang="zh-TW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4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879DC37-5FF9-9F3C-35A6-5D917C19E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" y="1052736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CD53191-DC99-0417-0BE0-AB01F20A8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9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97F28BC-A30A-1B6A-5159-4A0ADC9D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8" y="1124744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51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E517B7-EA4E-71EF-74A9-2E2A9669354B}"/>
              </a:ext>
            </a:extLst>
          </p:cNvPr>
          <p:cNvSpPr txBox="1"/>
          <p:nvPr/>
        </p:nvSpPr>
        <p:spPr>
          <a:xfrm rot="624831">
            <a:off x="928987" y="2859885"/>
            <a:ext cx="1512168" cy="132343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明</a:t>
            </a:r>
            <a:endParaRPr lang="zh-TW" altLang="en-US" sz="8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409C9A-B8F1-B6BA-0545-AE56077FCC7E}"/>
              </a:ext>
            </a:extLst>
          </p:cNvPr>
          <p:cNvSpPr txBox="1"/>
          <p:nvPr/>
        </p:nvSpPr>
        <p:spPr>
          <a:xfrm>
            <a:off x="2379473" y="2680322"/>
            <a:ext cx="1512168" cy="132343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endParaRPr lang="zh-TW" altLang="en-US" sz="8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7D0D177-B30D-B11D-3D1E-A60566024319}"/>
              </a:ext>
            </a:extLst>
          </p:cNvPr>
          <p:cNvSpPr txBox="1"/>
          <p:nvPr/>
        </p:nvSpPr>
        <p:spPr>
          <a:xfrm rot="314753">
            <a:off x="3815916" y="2919294"/>
            <a:ext cx="1512168" cy="1323439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</a:t>
            </a:r>
            <a:endParaRPr lang="zh-TW" altLang="en-US" sz="8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206B6E2-B8C5-AF13-0840-8E198C76038B}"/>
              </a:ext>
            </a:extLst>
          </p:cNvPr>
          <p:cNvSpPr txBox="1"/>
          <p:nvPr/>
        </p:nvSpPr>
        <p:spPr>
          <a:xfrm>
            <a:off x="5052223" y="2555611"/>
            <a:ext cx="1512168" cy="1323439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管</a:t>
            </a:r>
            <a:endParaRPr lang="zh-TW" altLang="en-US" sz="8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C744C18-F4B4-1A28-150B-EA7B5F3CB93E}"/>
              </a:ext>
            </a:extLst>
          </p:cNvPr>
          <p:cNvSpPr txBox="1"/>
          <p:nvPr/>
        </p:nvSpPr>
        <p:spPr>
          <a:xfrm rot="20924594">
            <a:off x="6493325" y="2764353"/>
            <a:ext cx="1512168" cy="132343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zh-TW" altLang="en-US" sz="8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endParaRPr lang="zh-TW" altLang="en-US" sz="8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19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C47FC88-B3F1-B832-4667-F15F61452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6FAC65E-8A26-D989-6F8B-11842246A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9" y="1052736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45DCAD3-31A3-4F0D-B501-C906024BA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8438015" cy="47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2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圖說文字 21"/>
          <p:cNvSpPr/>
          <p:nvPr/>
        </p:nvSpPr>
        <p:spPr>
          <a:xfrm>
            <a:off x="404812" y="3356992"/>
            <a:ext cx="3663132" cy="2142552"/>
          </a:xfrm>
          <a:prstGeom prst="wedgeRoundRectCallout">
            <a:avLst>
              <a:gd name="adj1" fmla="val 56976"/>
              <a:gd name="adj2" fmla="val -27061"/>
              <a:gd name="adj3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pSp>
        <p:nvGrpSpPr>
          <p:cNvPr id="24578" name="群組 22"/>
          <p:cNvGrpSpPr>
            <a:grpSpLocks/>
          </p:cNvGrpSpPr>
          <p:nvPr/>
        </p:nvGrpSpPr>
        <p:grpSpPr bwMode="auto">
          <a:xfrm>
            <a:off x="5785603" y="1124744"/>
            <a:ext cx="3135312" cy="5260976"/>
            <a:chOff x="490736" y="1405816"/>
            <a:chExt cx="3090919" cy="5289664"/>
          </a:xfrm>
          <a:effectLst/>
        </p:grpSpPr>
        <p:sp>
          <p:nvSpPr>
            <p:cNvPr id="4" name="圓角矩形 3"/>
            <p:cNvSpPr/>
            <p:nvPr/>
          </p:nvSpPr>
          <p:spPr>
            <a:xfrm>
              <a:off x="490736" y="1405816"/>
              <a:ext cx="3090919" cy="5289664"/>
            </a:xfrm>
            <a:prstGeom prst="roundRect">
              <a:avLst>
                <a:gd name="adj" fmla="val 17627"/>
              </a:avLst>
            </a:prstGeom>
            <a:solidFill>
              <a:schemeClr val="bg2">
                <a:lumMod val="9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pic>
          <p:nvPicPr>
            <p:cNvPr id="5" name="Picture 4" descr="管理學院大樓外景1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18880" y="1458475"/>
              <a:ext cx="2949570" cy="5231342"/>
            </a:xfrm>
            <a:prstGeom prst="roundRect">
              <a:avLst>
                <a:gd name="adj" fmla="val 13616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6" name="圖片 15" descr="DSC_1579.JPG"/>
          <p:cNvPicPr>
            <a:picLocks noChangeAspect="1"/>
          </p:cNvPicPr>
          <p:nvPr/>
        </p:nvPicPr>
        <p:blipFill>
          <a:blip r:embed="rId3" cstate="email">
            <a:lum bright="10000" contrast="10000"/>
          </a:blip>
          <a:stretch>
            <a:fillRect/>
          </a:stretch>
        </p:blipFill>
        <p:spPr>
          <a:xfrm>
            <a:off x="518556" y="3444653"/>
            <a:ext cx="3486486" cy="1982882"/>
          </a:xfrm>
          <a:prstGeom prst="roundRect">
            <a:avLst>
              <a:gd name="adj" fmla="val 174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橢圓形圖說文字 23"/>
          <p:cNvSpPr/>
          <p:nvPr/>
        </p:nvSpPr>
        <p:spPr>
          <a:xfrm>
            <a:off x="404813" y="980729"/>
            <a:ext cx="2918646" cy="2339150"/>
          </a:xfrm>
          <a:prstGeom prst="wedgeEllipseCallout">
            <a:avLst>
              <a:gd name="adj1" fmla="val 58865"/>
              <a:gd name="adj2" fmla="val 2349"/>
            </a:avLst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0" name="Picture 6" descr="19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4280" y="950359"/>
            <a:ext cx="2779712" cy="2369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矩形 26"/>
          <p:cNvSpPr/>
          <p:nvPr/>
        </p:nvSpPr>
        <p:spPr>
          <a:xfrm>
            <a:off x="3679623" y="2159752"/>
            <a:ext cx="2016224" cy="89899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</a:t>
            </a:r>
            <a:r>
              <a:rPr kumimoji="0" lang="en-US" altLang="zh-TW" sz="3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5F</a:t>
            </a:r>
            <a:endParaRPr kumimoji="0" lang="zh-TW" alt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2310" y="192116"/>
            <a:ext cx="39604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企管系系館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74387038"/>
              </p:ext>
            </p:extLst>
          </p:nvPr>
        </p:nvGraphicFramePr>
        <p:xfrm>
          <a:off x="-2124744" y="628284"/>
          <a:ext cx="11233248" cy="2944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778913688"/>
              </p:ext>
            </p:extLst>
          </p:nvPr>
        </p:nvGraphicFramePr>
        <p:xfrm>
          <a:off x="-1332656" y="2564904"/>
          <a:ext cx="10153128" cy="21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844646227"/>
              </p:ext>
            </p:extLst>
          </p:nvPr>
        </p:nvGraphicFramePr>
        <p:xfrm>
          <a:off x="5772408" y="3330646"/>
          <a:ext cx="3048064" cy="2557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644008" y="5888305"/>
            <a:ext cx="4467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1200" cap="none" spc="0" normalizeH="0" baseline="0" noProof="0" dirty="0">
                <a:ln w="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培育「跨域合作、務實創新、全人學習」之企業管理專業</a:t>
            </a:r>
            <a:r>
              <a:rPr kumimoji="1" lang="zh-TW" altLang="en-US" sz="1200" b="0" i="0" u="none" strike="noStrike" kern="1200" cap="none" spc="0" normalizeH="0" baseline="0" noProof="0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人才</a:t>
            </a:r>
            <a:r>
              <a:rPr kumimoji="1" lang="zh-TW" altLang="en-US" sz="1200" b="0" i="0" u="none" strike="noStrike" kern="1200" cap="none" spc="0" normalizeH="0" baseline="0" noProof="0" dirty="0">
                <a:ln w="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565052592"/>
              </p:ext>
            </p:extLst>
          </p:nvPr>
        </p:nvGraphicFramePr>
        <p:xfrm>
          <a:off x="2699792" y="4450905"/>
          <a:ext cx="3456384" cy="1642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5384740" y="5683314"/>
            <a:ext cx="499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1200" cap="none" spc="0" normalizeH="0" baseline="0" noProof="0" dirty="0">
                <a:ln w="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培育產業所需的基礎管理人才，支援區域產業發展。</a:t>
            </a:r>
          </a:p>
        </p:txBody>
      </p:sp>
    </p:spTree>
    <p:extLst>
      <p:ext uri="{BB962C8B-B14F-4D97-AF65-F5344CB8AC3E}">
        <p14:creationId xmlns:p14="http://schemas.microsoft.com/office/powerpoint/2010/main" val="402868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CE51282B-E94C-444F-98E9-D233136D6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7"/>
          <a:stretch/>
        </p:blipFill>
        <p:spPr>
          <a:xfrm>
            <a:off x="971600" y="872101"/>
            <a:ext cx="7056784" cy="3548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306589C-5729-6B78-314D-DE34BEA589B3}"/>
              </a:ext>
            </a:extLst>
          </p:cNvPr>
          <p:cNvGrpSpPr/>
          <p:nvPr/>
        </p:nvGrpSpPr>
        <p:grpSpPr>
          <a:xfrm>
            <a:off x="539552" y="3068960"/>
            <a:ext cx="8422723" cy="3054125"/>
            <a:chOff x="484252" y="3187428"/>
            <a:chExt cx="8422723" cy="305412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3282525"/>
              <a:ext cx="4687012" cy="20746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422" y="4420562"/>
              <a:ext cx="4923553" cy="1820991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25"/>
            <a:stretch/>
          </p:blipFill>
          <p:spPr>
            <a:xfrm>
              <a:off x="484252" y="3187428"/>
              <a:ext cx="3499170" cy="2466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34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深度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5367</TotalTime>
  <Words>632</Words>
  <Application>Microsoft Office PowerPoint</Application>
  <PresentationFormat>如螢幕大小 (4:3)</PresentationFormat>
  <Paragraphs>121</Paragraphs>
  <Slides>31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31</vt:i4>
      </vt:variant>
    </vt:vector>
  </HeadingPairs>
  <TitlesOfParts>
    <vt:vector size="43" baseType="lpstr">
      <vt:lpstr>Microsoft JhengHei UI</vt:lpstr>
      <vt:lpstr>華康海報體W12</vt:lpstr>
      <vt:lpstr>微軟正黑體</vt:lpstr>
      <vt:lpstr>標楷體</vt:lpstr>
      <vt:lpstr>Arial</vt:lpstr>
      <vt:lpstr>Calibri</vt:lpstr>
      <vt:lpstr>Calibri Light</vt:lpstr>
      <vt:lpstr>Corbel</vt:lpstr>
      <vt:lpstr>Wingdings</vt:lpstr>
      <vt:lpstr>3_Network</vt:lpstr>
      <vt:lpstr>深度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MustUser</cp:lastModifiedBy>
  <cp:revision>507</cp:revision>
  <dcterms:created xsi:type="dcterms:W3CDTF">2014-08-12T04:20:01Z</dcterms:created>
  <dcterms:modified xsi:type="dcterms:W3CDTF">2025-05-02T12:07:13Z</dcterms:modified>
</cp:coreProperties>
</file>