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TW" alt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fld id="{5BBEAD13-0566-4C6C-97E7-55F17F24B09F}" type="datetimeFigureOut">
              <a:rPr lang="zh-TW" altLang="en-US" smtClean="0"/>
              <a:t>2019/5/14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累積第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報告人：***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17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報告大綱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開源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968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開源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學校工讀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打工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爭取好成績，申請獎學金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努力考證照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，領取獎勵金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大四全時實習，賺取薪資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畢業後留任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金融業，起薪最高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945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三餐盡量在學校吃，減少花費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利用學校圖書館視聽中心，減少娛樂費用負擔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學校有保齡球館、撞球場、游泳池，可以免費或低價使用。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674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17</TotalTime>
  <Words>90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流線</vt:lpstr>
      <vt:lpstr>如何累積第一個100萬</vt:lpstr>
      <vt:lpstr>報告大綱</vt:lpstr>
      <vt:lpstr>開源</vt:lpstr>
      <vt:lpstr>節流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如何累積第一個100萬</dc:title>
  <dc:creator>Lee</dc:creator>
  <cp:lastModifiedBy>Lee</cp:lastModifiedBy>
  <cp:revision>3</cp:revision>
  <dcterms:created xsi:type="dcterms:W3CDTF">2019-05-14T14:36:30Z</dcterms:created>
  <dcterms:modified xsi:type="dcterms:W3CDTF">2019-05-14T15:10:29Z</dcterms:modified>
</cp:coreProperties>
</file>