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3" r:id="rId4"/>
    <p:sldId id="258" r:id="rId5"/>
    <p:sldId id="259" r:id="rId6"/>
    <p:sldId id="262" r:id="rId7"/>
    <p:sldId id="260" r:id="rId8"/>
    <p:sldId id="265" r:id="rId9"/>
    <p:sldId id="261" r:id="rId10"/>
    <p:sldId id="266" r:id="rId11"/>
    <p:sldId id="267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461A8-026D-404E-ABB0-4C3027CB87DE}" type="datetimeFigureOut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749A8-448C-4D75-9C45-A814D5FEB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496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420D-26C1-48C8-B17F-0C53F5B19490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431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55E9-CAC7-4A55-8302-3260D11F6814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11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0305-8AA1-4E42-A7DB-9C256D363959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6371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D2B9-3BC9-483D-900C-EB15D58BAA25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74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852A-7814-4F15-8548-DFC458F4CE07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361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3ECC0-6D11-4EBB-9384-3053EB6F0154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5997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E8BDA-A146-40AE-91DB-4E9051EEFC7D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2D81-D2B1-4EF1-88B9-D5B09F982A3E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575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0B125-A79B-4F9C-825A-7EFE2CDAE420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5342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F7AA2-21A3-4709-AA4F-15AAF4FED317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133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E8FB8-C5E4-485E-B631-3EF22B19C091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179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3000"/>
            <a:lum/>
          </a:blip>
          <a:srcRect/>
          <a:stretch>
            <a:fillRect l="21000" t="74000" r="17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7533D-D11B-4CC6-A3B0-8EC14742FD28}" type="datetime1">
              <a:rPr lang="zh-TW" altLang="en-US" smtClean="0"/>
              <a:t>2025/5/2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F5E20-99F1-48EA-804F-E76F9C4058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91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企業管理系</a:t>
            </a:r>
            <a:b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b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校外實習心得分享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34C6EB7-49F3-4EB1-AFB0-3DBD391D5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1</a:t>
            </a:fld>
            <a:endParaRPr lang="zh-TW" altLang="en-US"/>
          </a:p>
        </p:txBody>
      </p:sp>
      <p:pic>
        <p:nvPicPr>
          <p:cNvPr id="1026" name="Picture 2" descr="左上角-明新科大logo">
            <a:extLst>
              <a:ext uri="{FF2B5EF4-FFF2-40B4-BE49-F238E27FC236}">
                <a16:creationId xmlns:a16="http://schemas.microsoft.com/office/drawing/2014/main" id="{0AC3DD24-F771-42CC-AE8A-6C097A63B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28586" cy="754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0E888FA-463B-490C-A1DC-8911D857D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936" y="127501"/>
            <a:ext cx="2600127" cy="83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047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3EDD758-DA4C-40AF-AE6A-EF6C05733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可自行增加</a:t>
            </a:r>
            <a:r>
              <a:rPr lang="en-US" altLang="zh-TW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…….</a:t>
            </a:r>
            <a:endParaRPr lang="zh-TW" altLang="en-US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D2D2A2-FDA1-4CC9-BB6F-905245823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784826F-7FD7-4C10-9930-AE3D9C28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636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115295D-E084-433A-90CC-CBB975F50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7200" spc="10">
                <a:solidFill>
                  <a:srgbClr val="000000"/>
                </a:solidFill>
                <a:ea typeface="微軟正黑體" panose="020B0604030504040204" charset="-120"/>
              </a:rPr>
              <a:t>     謝謝</a:t>
            </a:r>
            <a:r>
              <a:rPr lang="zh-TW" altLang="en-US" sz="7200" spc="10" dirty="0">
                <a:solidFill>
                  <a:srgbClr val="000000"/>
                </a:solidFill>
                <a:ea typeface="微軟正黑體" panose="020B0604030504040204" charset="-120"/>
              </a:rPr>
              <a:t>聆聽！ </a:t>
            </a:r>
            <a:r>
              <a:rPr lang="zh-TW" altLang="en-US" sz="7200" spc="15" dirty="0">
                <a:solidFill>
                  <a:srgbClr val="000000"/>
                </a:solidFill>
                <a:ea typeface="微軟正黑體" panose="020B0604030504040204" charset="-120"/>
              </a:rPr>
              <a:t> </a:t>
            </a:r>
            <a:br>
              <a:rPr lang="zh-TW" altLang="en-US" sz="7200" spc="15" dirty="0">
                <a:solidFill>
                  <a:srgbClr val="000000"/>
                </a:solidFill>
                <a:ea typeface="微軟正黑體" panose="020B0604030504040204" charset="-120"/>
              </a:rPr>
            </a:br>
            <a:br>
              <a:rPr lang="zh-TW" altLang="en-US" sz="7200" spc="15" dirty="0">
                <a:solidFill>
                  <a:srgbClr val="000000"/>
                </a:solidFill>
                <a:ea typeface="微軟正黑體" panose="020B0604030504040204" charset="-120"/>
              </a:rPr>
            </a:br>
            <a:r>
              <a:rPr lang="zh-TW" altLang="en-US" sz="7200" spc="15" dirty="0">
                <a:solidFill>
                  <a:srgbClr val="000000"/>
                </a:solidFill>
                <a:ea typeface="微軟正黑體" panose="020B0604030504040204" charset="-120"/>
              </a:rPr>
              <a:t>    </a:t>
            </a:r>
            <a:r>
              <a:rPr lang="en-US" altLang="zh-TW" sz="7200" spc="10" dirty="0">
                <a:solidFill>
                  <a:srgbClr val="000000"/>
                </a:solidFill>
                <a:ea typeface="微軟正黑體" panose="020B0604030504040204" charset="-120"/>
              </a:rPr>
              <a:t>Q  &amp;  A</a:t>
            </a:r>
            <a:endParaRPr lang="zh-TW" altLang="en-US" sz="72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DE5A0F2-FB59-4D7A-B405-BB82AFE87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11</a:t>
            </a:fld>
            <a:endParaRPr lang="zh-TW" altLang="en-US"/>
          </a:p>
        </p:txBody>
      </p:sp>
      <p:pic>
        <p:nvPicPr>
          <p:cNvPr id="5" name="Picture 2" descr="圖片22_20231029000152">
            <a:extLst>
              <a:ext uri="{FF2B5EF4-FFF2-40B4-BE49-F238E27FC236}">
                <a16:creationId xmlns:a16="http://schemas.microsoft.com/office/drawing/2014/main" id="{55D06234-B9D1-4B45-9D28-A95939AB50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44451"/>
            <a:ext cx="3209290" cy="103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7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實習單位簡介</a:t>
            </a:r>
            <a:r>
              <a:rPr lang="zh-TW" altLang="zh-TW" sz="2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（可附實習單位之簡介）</a:t>
            </a:r>
            <a:br>
              <a:rPr lang="zh-TW" altLang="zh-TW" sz="22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公司負責人</a:t>
            </a:r>
          </a:p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員工人數</a:t>
            </a:r>
          </a:p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主要業務項目</a:t>
            </a:r>
          </a:p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公司組織（組織部門之組織及人員介紹）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XXXXXX</a:t>
            </a:r>
          </a:p>
          <a:p>
            <a:pPr lvl="0"/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XXXXXXX</a:t>
            </a:r>
            <a:endParaRPr lang="zh-TW" altLang="zh-TW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74CE5AB-EA7A-4247-89CE-32745E8C3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1339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063117-FCD6-EC1A-7DD7-E1407A7F6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福利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B2A3FC4-CFBE-3DEC-AACD-86477B75C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F38335E-80F0-4015-9777-773E64468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376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實習工作內容簡介</a:t>
            </a:r>
            <a:b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實習工作之職掌</a:t>
            </a:r>
          </a:p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實習工作之作業程序</a:t>
            </a:r>
          </a:p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實習目標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</a:t>
            </a:r>
          </a:p>
          <a:p>
            <a:pPr lvl="0"/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</a:t>
            </a:r>
            <a:endParaRPr lang="zh-TW" altLang="zh-TW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2931F2E-52A2-4945-874E-32E327DCD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07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實習心得報告</a:t>
            </a:r>
            <a:b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在實習單位，您看到什麼、聽到什麼讓您印象最深刻？</a:t>
            </a:r>
          </a:p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在實習過程中，令您感觸最深刻的人事物為何？</a:t>
            </a:r>
          </a:p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在整個實習過程中，您覺得學到最多的部份為何？為什麼？</a:t>
            </a:r>
          </a:p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經歷此次實習過程後，對您未來生涯發展及專業能力有何影響？您打算如何充實自己，請具體說明之。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EFEA88-703B-4D01-904D-BC82A9087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921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771C8F-B0D3-A3B8-BE32-330B92F4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實習照片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b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B4407188-82FD-49DA-84FC-68894C9E95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797938"/>
              </p:ext>
            </p:extLst>
          </p:nvPr>
        </p:nvGraphicFramePr>
        <p:xfrm>
          <a:off x="467544" y="1600200"/>
          <a:ext cx="8219256" cy="5051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66387329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22183243"/>
                    </a:ext>
                  </a:extLst>
                </a:gridCol>
              </a:tblGrid>
              <a:tr h="2491581">
                <a:tc>
                  <a:txBody>
                    <a:bodyPr/>
                    <a:lstStyle/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64570109"/>
                  </a:ext>
                </a:extLst>
              </a:tr>
              <a:tr h="24915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38705828"/>
                  </a:ext>
                </a:extLst>
              </a:tr>
            </a:tbl>
          </a:graphicData>
        </a:graphic>
      </p:graphicFrame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9595418-881C-401F-A09B-1175B8D5A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2913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對實習單位之建議</a:t>
            </a:r>
            <a:b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對實習單位相關工作之建議（包括優點、缺點及建議）</a:t>
            </a:r>
          </a:p>
          <a:p>
            <a:pPr lvl="0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其他相關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校外實習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建議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AFA8590-EC3E-47AD-A53A-F36A3A556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238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771C8F-B0D3-A3B8-BE32-330B92F47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實習照片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b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B4407188-82FD-49DA-84FC-68894C9E95F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7544" y="1600200"/>
          <a:ext cx="8219256" cy="5051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66387329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22183243"/>
                    </a:ext>
                  </a:extLst>
                </a:gridCol>
              </a:tblGrid>
              <a:tr h="2491581">
                <a:tc>
                  <a:txBody>
                    <a:bodyPr/>
                    <a:lstStyle/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endParaRPr lang="en-US" altLang="zh-TW" dirty="0"/>
                    </a:p>
                    <a:p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64570109"/>
                  </a:ext>
                </a:extLst>
              </a:tr>
              <a:tr h="24915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說明</a:t>
                      </a:r>
                      <a:r>
                        <a:rPr lang="en-US" altLang="zh-TW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38705828"/>
                  </a:ext>
                </a:extLst>
              </a:tr>
            </a:tbl>
          </a:graphicData>
        </a:graphic>
      </p:graphicFrame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8ED164B-8D9F-42B6-B138-8CD569768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5769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50D5E7-8980-D998-0D57-EDCF9A8DD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對學弟妹建議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EAA7547-2157-DF49-10D3-696128320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0C2C53E-A55C-4FEB-9C08-C0D9E5AE4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F5E20-99F1-48EA-804F-E76F9C405803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098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219</Words>
  <Application>Microsoft Office PowerPoint</Application>
  <PresentationFormat>如螢幕大小 (4:3)</PresentationFormat>
  <Paragraphs>107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微軟正黑體</vt:lpstr>
      <vt:lpstr>標楷體</vt:lpstr>
      <vt:lpstr>Arial</vt:lpstr>
      <vt:lpstr>Calibri</vt:lpstr>
      <vt:lpstr>Office 佈景主題</vt:lpstr>
      <vt:lpstr>企業管理系  校外實習心得分享</vt:lpstr>
      <vt:lpstr>實習單位簡介（可附實習單位之簡介） </vt:lpstr>
      <vt:lpstr>福利</vt:lpstr>
      <vt:lpstr>實習工作內容簡介 </vt:lpstr>
      <vt:lpstr>實習心得報告 </vt:lpstr>
      <vt:lpstr>實習照片1 </vt:lpstr>
      <vt:lpstr>對實習單位之建議 </vt:lpstr>
      <vt:lpstr>實習照片2 </vt:lpstr>
      <vt:lpstr>對學弟妹建議</vt:lpstr>
      <vt:lpstr>可自行增加…….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機械工程系 校外實習心得分享</dc:title>
  <dc:creator>M73</dc:creator>
  <cp:lastModifiedBy>MustUser</cp:lastModifiedBy>
  <cp:revision>9</cp:revision>
  <dcterms:created xsi:type="dcterms:W3CDTF">2017-10-27T09:11:08Z</dcterms:created>
  <dcterms:modified xsi:type="dcterms:W3CDTF">2025-05-02T13:37:57Z</dcterms:modified>
</cp:coreProperties>
</file>