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43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11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37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7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6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9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75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34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13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79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54C1-6ABC-46CC-BE8E-ECDC36A65C7D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F5E20-99F1-48EA-804F-E76F9C4058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9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企業管理系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校外實習心得分享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504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實習單位簡介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（可附實習單位之簡介）</a:t>
            </a:r>
            <a:b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公司負責人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員工人數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主要業務項目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公司組織（組織部門之組織及人員介紹）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33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063117-FCD6-EC1A-7DD7-E1407A7F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福利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2A3FC4-CFBE-3DEC-AACD-86477B75C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37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實習工作內容簡介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實習工作之職掌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實習工作之作業程序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實習目標</a:t>
            </a:r>
          </a:p>
        </p:txBody>
      </p:sp>
    </p:spTree>
    <p:extLst>
      <p:ext uri="{BB962C8B-B14F-4D97-AF65-F5344CB8AC3E}">
        <p14:creationId xmlns:p14="http://schemas.microsoft.com/office/powerpoint/2010/main" val="425807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實習心得報告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在實習單位，您看到什麼、聽到什麼讓您印象最深刻？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在實習過程中，令您感觸最深刻的人事物為何？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在整個實習過程中，您覺得學到最多的部份為何？為什麼？</a:t>
            </a: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經歷此次實習過程後，對您未來生涯發展及專業能力有何影響？您打算如何充實自己，請具體說明之。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92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771C8F-B0D3-A3B8-BE32-330B92F4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實習照片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BCAE14-E7B7-AAC3-CD0C-9A3F5DB2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91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對實習單位之建議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對實習單位相關工作之建議（包括優點、缺點及建議）</a:t>
            </a:r>
          </a:p>
          <a:p>
            <a:pPr lvl="0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其他相關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校外實習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23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FFB148-24DD-5E01-853D-A1584EA8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實習照片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3041AF-ED2A-7B45-FA21-EC41D51E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88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50D5E7-8980-D998-0D57-EDCF9A8D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對學弟妹建議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AA7547-2157-DF49-10D3-696128320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09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151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企業管理系 校外實習心得分享</vt:lpstr>
      <vt:lpstr>實習單位簡介（可附實習單位之簡介） </vt:lpstr>
      <vt:lpstr>福利</vt:lpstr>
      <vt:lpstr>實習工作內容簡介 </vt:lpstr>
      <vt:lpstr>實習心得報告 </vt:lpstr>
      <vt:lpstr>實習照片</vt:lpstr>
      <vt:lpstr>對實習單位之建議 </vt:lpstr>
      <vt:lpstr>實習照片</vt:lpstr>
      <vt:lpstr>對學弟妹建議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機械工程系 校外實習心得分享</dc:title>
  <dc:creator>M73</dc:creator>
  <cp:lastModifiedBy>Yi-Wei 鉯崴 Chang</cp:lastModifiedBy>
  <cp:revision>5</cp:revision>
  <dcterms:created xsi:type="dcterms:W3CDTF">2017-10-27T09:11:08Z</dcterms:created>
  <dcterms:modified xsi:type="dcterms:W3CDTF">2024-05-07T05:15:30Z</dcterms:modified>
</cp:coreProperties>
</file>