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0240288" cy="424799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4" d="100"/>
          <a:sy n="14" d="100"/>
        </p:scale>
        <p:origin x="1858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022" y="6952156"/>
            <a:ext cx="25704245" cy="14789303"/>
          </a:xfrm>
        </p:spPr>
        <p:txBody>
          <a:bodyPr anchor="b"/>
          <a:lstStyle>
            <a:lvl1pPr algn="ctr">
              <a:defRPr sz="1984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036" y="22311791"/>
            <a:ext cx="22680216" cy="10256143"/>
          </a:xfrm>
        </p:spPr>
        <p:txBody>
          <a:bodyPr/>
          <a:lstStyle>
            <a:lvl1pPr marL="0" indent="0" algn="ctr">
              <a:buNone/>
              <a:defRPr sz="7937"/>
            </a:lvl1pPr>
            <a:lvl2pPr marL="1512006" indent="0" algn="ctr">
              <a:buNone/>
              <a:defRPr sz="6614"/>
            </a:lvl2pPr>
            <a:lvl3pPr marL="3024012" indent="0" algn="ctr">
              <a:buNone/>
              <a:defRPr sz="5953"/>
            </a:lvl3pPr>
            <a:lvl4pPr marL="4536018" indent="0" algn="ctr">
              <a:buNone/>
              <a:defRPr sz="5291"/>
            </a:lvl4pPr>
            <a:lvl5pPr marL="6048024" indent="0" algn="ctr">
              <a:buNone/>
              <a:defRPr sz="5291"/>
            </a:lvl5pPr>
            <a:lvl6pPr marL="7560031" indent="0" algn="ctr">
              <a:buNone/>
              <a:defRPr sz="5291"/>
            </a:lvl6pPr>
            <a:lvl7pPr marL="9072037" indent="0" algn="ctr">
              <a:buNone/>
              <a:defRPr sz="5291"/>
            </a:lvl7pPr>
            <a:lvl8pPr marL="10584043" indent="0" algn="ctr">
              <a:buNone/>
              <a:defRPr sz="5291"/>
            </a:lvl8pPr>
            <a:lvl9pPr marL="12096049" indent="0" algn="ctr">
              <a:buNone/>
              <a:defRPr sz="5291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B5EC-AA2B-44F5-9599-AE23A2DBE488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49D4-DAE9-47B9-85C2-04330F432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5867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B5EC-AA2B-44F5-9599-AE23A2DBE488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49D4-DAE9-47B9-85C2-04330F432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9708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40708" y="2261662"/>
            <a:ext cx="6520562" cy="3599976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9021" y="2261662"/>
            <a:ext cx="19183683" cy="3599976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B5EC-AA2B-44F5-9599-AE23A2DBE488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49D4-DAE9-47B9-85C2-04330F432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906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B5EC-AA2B-44F5-9599-AE23A2DBE488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49D4-DAE9-47B9-85C2-04330F432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6148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272" y="10590491"/>
            <a:ext cx="26082248" cy="17670461"/>
          </a:xfrm>
        </p:spPr>
        <p:txBody>
          <a:bodyPr anchor="b"/>
          <a:lstStyle>
            <a:lvl1pPr>
              <a:defRPr sz="1984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3272" y="28428121"/>
            <a:ext cx="26082248" cy="9292478"/>
          </a:xfrm>
        </p:spPr>
        <p:txBody>
          <a:bodyPr/>
          <a:lstStyle>
            <a:lvl1pPr marL="0" indent="0">
              <a:buNone/>
              <a:defRPr sz="7937">
                <a:solidFill>
                  <a:schemeClr val="tx1"/>
                </a:solidFill>
              </a:defRPr>
            </a:lvl1pPr>
            <a:lvl2pPr marL="1512006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2pPr>
            <a:lvl3pPr marL="3024012" indent="0">
              <a:buNone/>
              <a:defRPr sz="5953">
                <a:solidFill>
                  <a:schemeClr val="tx1">
                    <a:tint val="75000"/>
                  </a:schemeClr>
                </a:solidFill>
              </a:defRPr>
            </a:lvl3pPr>
            <a:lvl4pPr marL="4536018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4pPr>
            <a:lvl5pPr marL="6048024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5pPr>
            <a:lvl6pPr marL="7560031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6pPr>
            <a:lvl7pPr marL="9072037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7pPr>
            <a:lvl8pPr marL="10584043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8pPr>
            <a:lvl9pPr marL="12096049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B5EC-AA2B-44F5-9599-AE23A2DBE488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49D4-DAE9-47B9-85C2-04330F432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5469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9020" y="11308310"/>
            <a:ext cx="12852122" cy="2695311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09146" y="11308310"/>
            <a:ext cx="12852122" cy="2695311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B5EC-AA2B-44F5-9599-AE23A2DBE488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49D4-DAE9-47B9-85C2-04330F432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6012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261671"/>
            <a:ext cx="26082248" cy="821082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2962" y="10413482"/>
            <a:ext cx="12793057" cy="5103486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2962" y="15516968"/>
            <a:ext cx="12793057" cy="2282312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09148" y="10413482"/>
            <a:ext cx="12856061" cy="5103486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09148" y="15516968"/>
            <a:ext cx="12856061" cy="2282312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B5EC-AA2B-44F5-9599-AE23A2DBE488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49D4-DAE9-47B9-85C2-04330F432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5409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B5EC-AA2B-44F5-9599-AE23A2DBE488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49D4-DAE9-47B9-85C2-04330F432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68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B5EC-AA2B-44F5-9599-AE23A2DBE488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49D4-DAE9-47B9-85C2-04330F432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1547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831994"/>
            <a:ext cx="9753280" cy="9911980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6061" y="6116330"/>
            <a:ext cx="15309146" cy="30188272"/>
          </a:xfrm>
        </p:spPr>
        <p:txBody>
          <a:bodyPr/>
          <a:lstStyle>
            <a:lvl1pPr>
              <a:defRPr sz="10583"/>
            </a:lvl1pPr>
            <a:lvl2pPr>
              <a:defRPr sz="9260"/>
            </a:lvl2pPr>
            <a:lvl3pPr>
              <a:defRPr sz="7937"/>
            </a:lvl3pPr>
            <a:lvl4pPr>
              <a:defRPr sz="6614"/>
            </a:lvl4pPr>
            <a:lvl5pPr>
              <a:defRPr sz="6614"/>
            </a:lvl5pPr>
            <a:lvl6pPr>
              <a:defRPr sz="6614"/>
            </a:lvl6pPr>
            <a:lvl7pPr>
              <a:defRPr sz="6614"/>
            </a:lvl7pPr>
            <a:lvl8pPr>
              <a:defRPr sz="6614"/>
            </a:lvl8pPr>
            <a:lvl9pPr>
              <a:defRPr sz="6614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2743974"/>
            <a:ext cx="9753280" cy="23609788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B5EC-AA2B-44F5-9599-AE23A2DBE488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49D4-DAE9-47B9-85C2-04330F432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25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831994"/>
            <a:ext cx="9753280" cy="9911980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6061" y="6116330"/>
            <a:ext cx="15309146" cy="30188272"/>
          </a:xfrm>
        </p:spPr>
        <p:txBody>
          <a:bodyPr anchor="t"/>
          <a:lstStyle>
            <a:lvl1pPr marL="0" indent="0">
              <a:buNone/>
              <a:defRPr sz="10583"/>
            </a:lvl1pPr>
            <a:lvl2pPr marL="1512006" indent="0">
              <a:buNone/>
              <a:defRPr sz="9260"/>
            </a:lvl2pPr>
            <a:lvl3pPr marL="3024012" indent="0">
              <a:buNone/>
              <a:defRPr sz="7937"/>
            </a:lvl3pPr>
            <a:lvl4pPr marL="4536018" indent="0">
              <a:buNone/>
              <a:defRPr sz="6614"/>
            </a:lvl4pPr>
            <a:lvl5pPr marL="6048024" indent="0">
              <a:buNone/>
              <a:defRPr sz="6614"/>
            </a:lvl5pPr>
            <a:lvl6pPr marL="7560031" indent="0">
              <a:buNone/>
              <a:defRPr sz="6614"/>
            </a:lvl6pPr>
            <a:lvl7pPr marL="9072037" indent="0">
              <a:buNone/>
              <a:defRPr sz="6614"/>
            </a:lvl7pPr>
            <a:lvl8pPr marL="10584043" indent="0">
              <a:buNone/>
              <a:defRPr sz="6614"/>
            </a:lvl8pPr>
            <a:lvl9pPr marL="12096049" indent="0">
              <a:buNone/>
              <a:defRPr sz="6614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2743974"/>
            <a:ext cx="9753280" cy="23609788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B5EC-AA2B-44F5-9599-AE23A2DBE488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49D4-DAE9-47B9-85C2-04330F432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919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020" y="2261671"/>
            <a:ext cx="26082248" cy="8210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9020" y="11308310"/>
            <a:ext cx="26082248" cy="26953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9020" y="39372595"/>
            <a:ext cx="6804065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BB5EC-AA2B-44F5-9599-AE23A2DBE488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7096" y="39372595"/>
            <a:ext cx="10206097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7203" y="39372595"/>
            <a:ext cx="6804065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649D4-DAE9-47B9-85C2-04330F432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913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24012" rtl="0" eaLnBrk="1" latinLnBrk="0" hangingPunct="1">
        <a:lnSpc>
          <a:spcPct val="90000"/>
        </a:lnSpc>
        <a:spcBef>
          <a:spcPct val="0"/>
        </a:spcBef>
        <a:buNone/>
        <a:defRPr sz="145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003" indent="-756003" algn="l" defTabSz="3024012" rtl="0" eaLnBrk="1" latinLnBrk="0" hangingPunct="1">
        <a:lnSpc>
          <a:spcPct val="90000"/>
        </a:lnSpc>
        <a:spcBef>
          <a:spcPts val="3307"/>
        </a:spcBef>
        <a:buFont typeface="Arial" panose="020B0604020202020204" pitchFamily="34" charset="0"/>
        <a:buChar char="•"/>
        <a:defRPr sz="9260" kern="1200">
          <a:solidFill>
            <a:schemeClr val="tx1"/>
          </a:solidFill>
          <a:latin typeface="+mn-lt"/>
          <a:ea typeface="+mn-ea"/>
          <a:cs typeface="+mn-cs"/>
        </a:defRPr>
      </a:lvl1pPr>
      <a:lvl2pPr marL="2268009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7937" kern="1200">
          <a:solidFill>
            <a:schemeClr val="tx1"/>
          </a:solidFill>
          <a:latin typeface="+mn-lt"/>
          <a:ea typeface="+mn-ea"/>
          <a:cs typeface="+mn-cs"/>
        </a:defRPr>
      </a:lvl2pPr>
      <a:lvl3pPr marL="3780015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3pPr>
      <a:lvl4pPr marL="5292021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804028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8316034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828040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1340046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852052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1pPr>
      <a:lvl2pPr marL="1512006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2pPr>
      <a:lvl3pPr marL="3024012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3pPr>
      <a:lvl4pPr marL="4536018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048024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7560031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072037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0584043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096049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2184A68C-C43E-494A-80F8-A6544F916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551921"/>
            <a:ext cx="13167360" cy="6979919"/>
          </a:xfrm>
        </p:spPr>
        <p:txBody>
          <a:bodyPr>
            <a:normAutofit/>
          </a:bodyPr>
          <a:lstStyle/>
          <a:p>
            <a:pPr marL="1371600" indent="-1371600" algn="l">
              <a:buFont typeface="+mj-lt"/>
              <a:buAutoNum type="arabicPeriod"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新增文字</a:t>
            </a:r>
          </a:p>
          <a:p>
            <a:pPr marL="1371600" indent="-1371600" algn="l">
              <a:buFont typeface="+mj-lt"/>
              <a:buAutoNum type="arabicPeriod"/>
            </a:pP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副標題 2">
            <a:extLst>
              <a:ext uri="{FF2B5EF4-FFF2-40B4-BE49-F238E27FC236}">
                <a16:creationId xmlns:a16="http://schemas.microsoft.com/office/drawing/2014/main" id="{AD1CA2E6-3F33-4867-9962-88087E588C55}"/>
              </a:ext>
            </a:extLst>
          </p:cNvPr>
          <p:cNvSpPr txBox="1">
            <a:spLocks/>
          </p:cNvSpPr>
          <p:nvPr/>
        </p:nvSpPr>
        <p:spPr>
          <a:xfrm>
            <a:off x="15548928" y="11551921"/>
            <a:ext cx="13167360" cy="6979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024012" rtl="0" eaLnBrk="1" latinLnBrk="0" hangingPunct="1">
              <a:lnSpc>
                <a:spcPct val="90000"/>
              </a:lnSpc>
              <a:spcBef>
                <a:spcPts val="3307"/>
              </a:spcBef>
              <a:buFont typeface="Arial" panose="020B0604020202020204" pitchFamily="34" charset="0"/>
              <a:buNone/>
              <a:defRPr sz="79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2006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6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4012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36018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8024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0031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72037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84043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096049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FEB3E6A7-BCFC-48BB-A58C-B3F47A6275EF}"/>
              </a:ext>
            </a:extLst>
          </p:cNvPr>
          <p:cNvSpPr txBox="1">
            <a:spLocks/>
          </p:cNvSpPr>
          <p:nvPr/>
        </p:nvSpPr>
        <p:spPr>
          <a:xfrm>
            <a:off x="15548928" y="11551920"/>
            <a:ext cx="13167360" cy="6979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024012" rtl="0" eaLnBrk="1" latinLnBrk="0" hangingPunct="1">
              <a:lnSpc>
                <a:spcPct val="90000"/>
              </a:lnSpc>
              <a:spcBef>
                <a:spcPts val="3307"/>
              </a:spcBef>
              <a:buFont typeface="Arial" panose="020B0604020202020204" pitchFamily="34" charset="0"/>
              <a:buNone/>
              <a:defRPr sz="79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2006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6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4012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36018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8024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0031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72037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84043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096049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indent="-1371600" algn="l">
              <a:buFont typeface="+mj-lt"/>
              <a:buAutoNum type="arabicPeriod"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新增文字</a:t>
            </a:r>
          </a:p>
        </p:txBody>
      </p:sp>
      <p:sp>
        <p:nvSpPr>
          <p:cNvPr id="7" name="副標題 2">
            <a:extLst>
              <a:ext uri="{FF2B5EF4-FFF2-40B4-BE49-F238E27FC236}">
                <a16:creationId xmlns:a16="http://schemas.microsoft.com/office/drawing/2014/main" id="{A7B4BAEA-BB9A-41EE-9A91-845B12A1D438}"/>
              </a:ext>
            </a:extLst>
          </p:cNvPr>
          <p:cNvSpPr txBox="1">
            <a:spLocks/>
          </p:cNvSpPr>
          <p:nvPr/>
        </p:nvSpPr>
        <p:spPr>
          <a:xfrm>
            <a:off x="15548928" y="20878800"/>
            <a:ext cx="13167360" cy="8625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024012" rtl="0" eaLnBrk="1" latinLnBrk="0" hangingPunct="1">
              <a:lnSpc>
                <a:spcPct val="90000"/>
              </a:lnSpc>
              <a:spcBef>
                <a:spcPts val="3307"/>
              </a:spcBef>
              <a:buFont typeface="Arial" panose="020B0604020202020204" pitchFamily="34" charset="0"/>
              <a:buNone/>
              <a:defRPr sz="79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2006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6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4012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36018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8024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0031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72037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84043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096049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indent="-1371600" algn="l">
              <a:buFont typeface="+mj-lt"/>
              <a:buAutoNum type="arabicPeriod"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請以量化或質性方式呈現 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Please present the information in a quantitative or qualitative manner.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8" name="副標題 2">
            <a:extLst>
              <a:ext uri="{FF2B5EF4-FFF2-40B4-BE49-F238E27FC236}">
                <a16:creationId xmlns:a16="http://schemas.microsoft.com/office/drawing/2014/main" id="{BCE6ECAD-9016-4331-98D1-31E88BCA09D5}"/>
              </a:ext>
            </a:extLst>
          </p:cNvPr>
          <p:cNvSpPr txBox="1">
            <a:spLocks/>
          </p:cNvSpPr>
          <p:nvPr/>
        </p:nvSpPr>
        <p:spPr>
          <a:xfrm>
            <a:off x="1524000" y="20878800"/>
            <a:ext cx="13167360" cy="8625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024012" rtl="0" eaLnBrk="1" latinLnBrk="0" hangingPunct="1">
              <a:lnSpc>
                <a:spcPct val="90000"/>
              </a:lnSpc>
              <a:spcBef>
                <a:spcPts val="3307"/>
              </a:spcBef>
              <a:buFont typeface="Arial" panose="020B0604020202020204" pitchFamily="34" charset="0"/>
              <a:buNone/>
              <a:defRPr sz="79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2006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6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4012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36018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8024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0031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72037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84043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096049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indent="-1371600" algn="l">
              <a:buFont typeface="+mj-lt"/>
              <a:buAutoNum type="arabicPeriod"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活動設計 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Interactive activities (if any)</a:t>
            </a:r>
          </a:p>
          <a:p>
            <a:pPr marL="1371600" indent="-1371600" algn="l">
              <a:buFont typeface="+mj-lt"/>
              <a:buAutoNum type="arabicPeriod"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雙語評量方式 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Assessments</a:t>
            </a:r>
          </a:p>
          <a:p>
            <a:pPr marL="1371600" indent="-1371600" algn="l">
              <a:buFont typeface="+mj-lt"/>
              <a:buAutoNum type="arabicPeriod"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可自行增減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8E70134-4F9F-4A71-95B9-C7F737E6EB2B}"/>
              </a:ext>
            </a:extLst>
          </p:cNvPr>
          <p:cNvSpPr txBox="1"/>
          <p:nvPr/>
        </p:nvSpPr>
        <p:spPr>
          <a:xfrm>
            <a:off x="5608320" y="5669280"/>
            <a:ext cx="7879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授課老師姓名    職稱</a:t>
            </a:r>
            <a:r>
              <a:rPr lang="en-US" altLang="zh-TW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CCD4054-E988-4E44-8893-57EB2678EFA2}"/>
              </a:ext>
            </a:extLst>
          </p:cNvPr>
          <p:cNvSpPr txBox="1"/>
          <p:nvPr/>
        </p:nvSpPr>
        <p:spPr>
          <a:xfrm>
            <a:off x="13955151" y="5669280"/>
            <a:ext cx="5153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開課班級</a:t>
            </a:r>
            <a:r>
              <a:rPr lang="en-US" altLang="zh-TW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E9B1342B-BCDE-4D31-B4B5-BFF3C6C1C828}"/>
              </a:ext>
            </a:extLst>
          </p:cNvPr>
          <p:cNvSpPr txBox="1"/>
          <p:nvPr/>
        </p:nvSpPr>
        <p:spPr>
          <a:xfrm>
            <a:off x="2654104" y="8016240"/>
            <a:ext cx="235118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中文課名  英文課名</a:t>
            </a:r>
            <a:r>
              <a:rPr lang="en-US" altLang="zh-TW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82FF4EFC-4B61-4ED1-A8D2-9E18CBB1B1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32117570"/>
            <a:ext cx="4739396" cy="3162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D736526C-5490-4541-BE77-496294A08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9040" y="32117570"/>
            <a:ext cx="4739396" cy="3162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副標題 2">
            <a:extLst>
              <a:ext uri="{FF2B5EF4-FFF2-40B4-BE49-F238E27FC236}">
                <a16:creationId xmlns:a16="http://schemas.microsoft.com/office/drawing/2014/main" id="{F66211D7-20EA-43A4-80AE-C5A940248803}"/>
              </a:ext>
            </a:extLst>
          </p:cNvPr>
          <p:cNvSpPr txBox="1">
            <a:spLocks/>
          </p:cNvSpPr>
          <p:nvPr/>
        </p:nvSpPr>
        <p:spPr>
          <a:xfrm>
            <a:off x="18653760" y="32117570"/>
            <a:ext cx="9574848" cy="7293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024012" rtl="0" eaLnBrk="1" latinLnBrk="0" hangingPunct="1">
              <a:lnSpc>
                <a:spcPct val="90000"/>
              </a:lnSpc>
              <a:spcBef>
                <a:spcPts val="3307"/>
              </a:spcBef>
              <a:buFont typeface="Arial" panose="020B0604020202020204" pitchFamily="34" charset="0"/>
              <a:buNone/>
              <a:defRPr sz="79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2006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6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4012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36018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8024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0031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72037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84043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096049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indent="-1371600" algn="l">
              <a:buFont typeface="+mj-lt"/>
              <a:buAutoNum type="arabicPeriod"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新增敘述</a:t>
            </a:r>
            <a:endParaRPr lang="en-US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71600" indent="-1371600" algn="l">
              <a:buFont typeface="+mj-lt"/>
              <a:buAutoNum type="arabicPeriod"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照片最低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張，可自行增加及排版</a:t>
            </a:r>
            <a:endParaRPr lang="en-US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71600" indent="-1371600" algn="l">
              <a:buFont typeface="+mj-lt"/>
              <a:buAutoNum type="arabicPeriod"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請包含上課、同學討論以及老師和同學互動等照片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BF0C7330-19A9-4B40-BBD2-5724728E1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1680" y="35775170"/>
            <a:ext cx="4739396" cy="3162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61C6351B-EB1A-43A5-B962-412C37080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40" y="35775170"/>
            <a:ext cx="4739396" cy="3162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4C3EE6EE-8557-4C74-970C-338A8E09B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400" y="32079470"/>
            <a:ext cx="4739396" cy="3162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BED291D5-F196-4D84-9E1A-80CEA3830A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06400" y="35737070"/>
            <a:ext cx="4739396" cy="3162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21991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1818</TotalTime>
  <Words>82</Words>
  <Application>Microsoft Office PowerPoint</Application>
  <PresentationFormat>自訂</PresentationFormat>
  <Paragraphs>12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微軟正黑體</vt:lpstr>
      <vt:lpstr>Arial</vt:lpstr>
      <vt:lpstr>Calibri</vt:lpstr>
      <vt:lpstr>Calibri Light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巧瑜 黃</dc:creator>
  <cp:lastModifiedBy>巧瑜 黃</cp:lastModifiedBy>
  <cp:revision>17</cp:revision>
  <dcterms:created xsi:type="dcterms:W3CDTF">2025-01-09T02:17:14Z</dcterms:created>
  <dcterms:modified xsi:type="dcterms:W3CDTF">2025-09-30T04:10:34Z</dcterms:modified>
</cp:coreProperties>
</file>