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42" r:id="rId2"/>
    <p:sldId id="945" r:id="rId3"/>
    <p:sldId id="943" r:id="rId4"/>
    <p:sldId id="944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BFF"/>
    <a:srgbClr val="FFCCFF"/>
    <a:srgbClr val="0000CC"/>
    <a:srgbClr val="FF3300"/>
    <a:srgbClr val="FFF2EF"/>
    <a:srgbClr val="FFEAE5"/>
    <a:srgbClr val="F1F6FD"/>
    <a:srgbClr val="1919B4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4" autoAdjust="0"/>
    <p:restoredTop sz="94022" autoAdjust="0"/>
  </p:normalViewPr>
  <p:slideViewPr>
    <p:cSldViewPr>
      <p:cViewPr varScale="1">
        <p:scale>
          <a:sx n="113" d="100"/>
          <a:sy n="113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9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2846" eaLnBrk="1" hangingPunct="1">
              <a:defRPr kumimoji="0" sz="1200" smtClean="0"/>
            </a:lvl1pPr>
          </a:lstStyle>
          <a:p>
            <a:pPr>
              <a:defRPr/>
            </a:pPr>
            <a:fld id="{2171630C-99A3-48A5-811C-F4630AC8DB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62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r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12BA05F-B70A-4F30-A60E-2AC7029C81FB}" type="datetimeFigureOut">
              <a:rPr lang="zh-TW" altLang="en-US"/>
              <a:pPr>
                <a:defRPr/>
              </a:pPr>
              <a:t>2024/10/25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7" tIns="44103" rIns="88207" bIns="4410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713113"/>
            <a:ext cx="5438748" cy="4468296"/>
          </a:xfrm>
          <a:prstGeom prst="rect">
            <a:avLst/>
          </a:prstGeom>
        </p:spPr>
        <p:txBody>
          <a:bodyPr vert="horz" lIns="88207" tIns="44103" rIns="88207" bIns="44103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 anchor="b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88207" tIns="44103" rIns="88207" bIns="44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CF011F4-F7C4-4CDB-9CA6-A773195BA6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5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black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hangingPunct="1">
              <a:defRPr/>
            </a:pPr>
            <a:endParaRPr kumimoji="0" lang="en-US" altLang="zh-TW" sz="2800" b="1" i="1">
              <a:solidFill>
                <a:schemeClr val="bg1"/>
              </a:solidFill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grayWhite">
          <a:xfrm>
            <a:off x="4284663" y="3933825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64"/>
          <p:cNvSpPr>
            <a:spLocks noChangeShapeType="1"/>
          </p:cNvSpPr>
          <p:nvPr/>
        </p:nvSpPr>
        <p:spPr bwMode="grayWhite">
          <a:xfrm>
            <a:off x="4284663" y="4800600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4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17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40000"/>
          </a:xfrm>
          <a:prstGeom prst="rect">
            <a:avLst/>
          </a:prstGeom>
        </p:spPr>
      </p:pic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432000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15" r:id="rId1"/>
    <p:sldLayoutId id="214748631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88000" y="332656"/>
            <a:ext cx="8604000" cy="6291384"/>
            <a:chOff x="288000" y="332656"/>
            <a:chExt cx="8604000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113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日四技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(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半導體製程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)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113/10/25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(18/18)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(46/46)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物理化學與實驗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pPr algn="ctr"/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電學與電學實驗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儀器分析與實驗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物理冶金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金屬與無機材料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電子材料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有機化學與實驗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8" name="圓角化單一角落矩形 47"/>
            <p:cNvSpPr/>
            <p:nvPr/>
          </p:nvSpPr>
          <p:spPr bwMode="auto">
            <a:xfrm>
              <a:off x="4968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材料熱力學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材料工程實驗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工程倫理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圓角化單一角落矩形 48"/>
            <p:cNvSpPr/>
            <p:nvPr/>
          </p:nvSpPr>
          <p:spPr bwMode="auto">
            <a:xfrm>
              <a:off x="5940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半導體製程技術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材料分析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工程數學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綠色材料概論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創意智慧材料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高分子材料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無機化學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真空技術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9" name="圓角化單一角落矩形 58"/>
            <p:cNvSpPr/>
            <p:nvPr/>
          </p:nvSpPr>
          <p:spPr bwMode="auto">
            <a:xfrm>
              <a:off x="4967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電子特用化學品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太陽能電池材料概論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奈米技術與材料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圓角化單一角落矩形 59"/>
            <p:cNvSpPr/>
            <p:nvPr/>
          </p:nvSpPr>
          <p:spPr bwMode="auto">
            <a:xfrm>
              <a:off x="5939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光電平面顯示器概論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薄膜材料 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電化學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圓角化單一角落矩形 60"/>
            <p:cNvSpPr/>
            <p:nvPr/>
          </p:nvSpPr>
          <p:spPr bwMode="auto">
            <a:xfrm>
              <a:off x="6911608" y="5553352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有機電子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複合材料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工廠管理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2" name="圓角化單一角落矩形 61"/>
            <p:cNvSpPr/>
            <p:nvPr/>
          </p:nvSpPr>
          <p:spPr bwMode="auto">
            <a:xfrm>
              <a:off x="788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氫能與燃料電池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彩色濾光片製程技術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材料回收與循環經濟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校外實習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(9/9)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21/21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11/11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4967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94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7/7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911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788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0/0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336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22/22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20" name="＞形箭號 19"/>
            <p:cNvSpPr/>
            <p:nvPr/>
          </p:nvSpPr>
          <p:spPr bwMode="auto">
            <a:xfrm>
              <a:off x="4932000" y="1512000"/>
              <a:ext cx="1116000" cy="540000"/>
            </a:xfrm>
            <a:prstGeom prst="chevron">
              <a:avLst/>
            </a:prstGeom>
            <a:solidFill>
              <a:srgbClr val="6464D2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三上</a:t>
              </a:r>
            </a:p>
          </p:txBody>
        </p:sp>
        <p:sp>
          <p:nvSpPr>
            <p:cNvPr id="21" name="＞形箭號 20"/>
            <p:cNvSpPr/>
            <p:nvPr/>
          </p:nvSpPr>
          <p:spPr bwMode="auto">
            <a:xfrm>
              <a:off x="5904000" y="1512000"/>
              <a:ext cx="1116000" cy="540000"/>
            </a:xfrm>
            <a:prstGeom prst="chevron">
              <a:avLst/>
            </a:prstGeom>
            <a:solidFill>
              <a:srgbClr val="4B4BC8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下</a:t>
              </a:r>
            </a:p>
          </p:txBody>
        </p:sp>
        <p:sp>
          <p:nvSpPr>
            <p:cNvPr id="22" name="＞形箭號 21"/>
            <p:cNvSpPr/>
            <p:nvPr/>
          </p:nvSpPr>
          <p:spPr bwMode="auto">
            <a:xfrm>
              <a:off x="6840000" y="1512000"/>
              <a:ext cx="1116000" cy="540000"/>
            </a:xfrm>
            <a:prstGeom prst="chevron">
              <a:avLst/>
            </a:prstGeom>
            <a:solidFill>
              <a:srgbClr val="3232BE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四上</a:t>
              </a:r>
            </a:p>
          </p:txBody>
        </p:sp>
        <p:sp>
          <p:nvSpPr>
            <p:cNvPr id="23" name="＞形箭號 22"/>
            <p:cNvSpPr/>
            <p:nvPr/>
          </p:nvSpPr>
          <p:spPr bwMode="auto">
            <a:xfrm>
              <a:off x="7776000" y="1512000"/>
              <a:ext cx="1116000" cy="540000"/>
            </a:xfrm>
            <a:prstGeom prst="chevron">
              <a:avLst/>
            </a:prstGeom>
            <a:solidFill>
              <a:srgbClr val="1919B4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128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18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46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27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化學安全工程</a:t>
              </a:r>
              <a:r>
                <a:rPr lang="en-US" altLang="zh-TW" sz="8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化單一角落矩形 87"/>
            <p:cNvSpPr/>
            <p:nvPr/>
          </p:nvSpPr>
          <p:spPr bwMode="auto">
            <a:xfrm>
              <a:off x="4968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圓角化單一角落矩形 96"/>
            <p:cNvSpPr/>
            <p:nvPr/>
          </p:nvSpPr>
          <p:spPr bwMode="auto">
            <a:xfrm>
              <a:off x="5940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化學與化學實驗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物理與物理實驗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程式設計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(26/26)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人工智慧概論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16" y="3276000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半導體材料產業概論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(2/2)</a:t>
            </a:r>
          </a:p>
          <a:p>
            <a:endParaRPr lang="en-US" altLang="zh-TW" sz="7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圓角化單一角落矩形 63"/>
          <p:cNvSpPr/>
          <p:nvPr/>
        </p:nvSpPr>
        <p:spPr bwMode="auto">
          <a:xfrm>
            <a:off x="7812360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7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4" name="圓角化單一角落矩形 73"/>
          <p:cNvSpPr/>
          <p:nvPr/>
        </p:nvSpPr>
        <p:spPr bwMode="auto">
          <a:xfrm>
            <a:off x="6876180" y="414000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校外實習</a:t>
            </a:r>
            <a:r>
              <a:rPr lang="en-US" altLang="zh-TW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(9/9)</a:t>
            </a:r>
          </a:p>
        </p:txBody>
      </p:sp>
    </p:spTree>
    <p:extLst>
      <p:ext uri="{BB962C8B-B14F-4D97-AF65-F5344CB8AC3E}">
        <p14:creationId xmlns:p14="http://schemas.microsoft.com/office/powerpoint/2010/main" val="409002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88000" y="332656"/>
            <a:ext cx="8604000" cy="6291384"/>
            <a:chOff x="288000" y="332656"/>
            <a:chExt cx="8604000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113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日四技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(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材料開發與應用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)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應用材料科技系</a:t>
              </a:r>
              <a:endParaRPr lang="en-US" altLang="zh-TW" sz="1400" b="1" dirty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(18/18)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(46/46)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物理化學與實驗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pPr algn="ctr"/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電學與電學實驗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儀器分析與實驗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物理冶金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金屬與無機材料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電子材料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有機化學與實驗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8" name="圓角化單一角落矩形 47"/>
            <p:cNvSpPr/>
            <p:nvPr/>
          </p:nvSpPr>
          <p:spPr bwMode="auto">
            <a:xfrm>
              <a:off x="4968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材料熱力學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材料工程實驗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工程倫理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圓角化單一角落矩形 48"/>
            <p:cNvSpPr/>
            <p:nvPr/>
          </p:nvSpPr>
          <p:spPr bwMode="auto">
            <a:xfrm>
              <a:off x="5940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半導體製程技術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材料分析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工程數學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綠色材料概論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創意智慧材料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高分子材料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無機化學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真空技術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9" name="圓角化單一角落矩形 58"/>
            <p:cNvSpPr/>
            <p:nvPr/>
          </p:nvSpPr>
          <p:spPr bwMode="auto">
            <a:xfrm>
              <a:off x="4967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電子特用化學品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太陽能電池材料概論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奈米技術與材料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圓角化單一角落矩形 59"/>
            <p:cNvSpPr/>
            <p:nvPr/>
          </p:nvSpPr>
          <p:spPr bwMode="auto">
            <a:xfrm>
              <a:off x="5939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光電平面顯示器概論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薄膜材料 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電化學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圓角化單一角落矩形 60"/>
            <p:cNvSpPr/>
            <p:nvPr/>
          </p:nvSpPr>
          <p:spPr bwMode="auto">
            <a:xfrm>
              <a:off x="6911608" y="5553352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有機電子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複合材料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工廠管理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2" name="圓角化單一角落矩形 61"/>
            <p:cNvSpPr/>
            <p:nvPr/>
          </p:nvSpPr>
          <p:spPr bwMode="auto">
            <a:xfrm>
              <a:off x="788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氫能與燃料電池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彩色濾光片製程技術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材料回收與循環經濟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校外實習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(9/9)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21/21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11/11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/11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4967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94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7/7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911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788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0/0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336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22/22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20" name="＞形箭號 19"/>
            <p:cNvSpPr/>
            <p:nvPr/>
          </p:nvSpPr>
          <p:spPr bwMode="auto">
            <a:xfrm>
              <a:off x="4932000" y="1512000"/>
              <a:ext cx="1116000" cy="540000"/>
            </a:xfrm>
            <a:prstGeom prst="chevron">
              <a:avLst/>
            </a:prstGeom>
            <a:solidFill>
              <a:srgbClr val="6464D2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三上</a:t>
              </a:r>
            </a:p>
          </p:txBody>
        </p:sp>
        <p:sp>
          <p:nvSpPr>
            <p:cNvPr id="21" name="＞形箭號 20"/>
            <p:cNvSpPr/>
            <p:nvPr/>
          </p:nvSpPr>
          <p:spPr bwMode="auto">
            <a:xfrm>
              <a:off x="5904000" y="1512000"/>
              <a:ext cx="1116000" cy="540000"/>
            </a:xfrm>
            <a:prstGeom prst="chevron">
              <a:avLst/>
            </a:prstGeom>
            <a:solidFill>
              <a:srgbClr val="4B4BC8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下</a:t>
              </a:r>
            </a:p>
          </p:txBody>
        </p:sp>
        <p:sp>
          <p:nvSpPr>
            <p:cNvPr id="22" name="＞形箭號 21"/>
            <p:cNvSpPr/>
            <p:nvPr/>
          </p:nvSpPr>
          <p:spPr bwMode="auto">
            <a:xfrm>
              <a:off x="6840000" y="1512000"/>
              <a:ext cx="1116000" cy="540000"/>
            </a:xfrm>
            <a:prstGeom prst="chevron">
              <a:avLst/>
            </a:prstGeom>
            <a:solidFill>
              <a:srgbClr val="3232BE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四上</a:t>
              </a:r>
            </a:p>
          </p:txBody>
        </p:sp>
        <p:sp>
          <p:nvSpPr>
            <p:cNvPr id="23" name="＞形箭號 22"/>
            <p:cNvSpPr/>
            <p:nvPr/>
          </p:nvSpPr>
          <p:spPr bwMode="auto">
            <a:xfrm>
              <a:off x="7776000" y="1512000"/>
              <a:ext cx="1116000" cy="540000"/>
            </a:xfrm>
            <a:prstGeom prst="chevron">
              <a:avLst/>
            </a:prstGeom>
            <a:solidFill>
              <a:srgbClr val="1919B4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128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18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46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27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化學安全工程</a:t>
              </a:r>
              <a:r>
                <a:rPr lang="en-US" altLang="zh-TW" sz="8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8" name="圓角化單一角落矩形 87"/>
            <p:cNvSpPr/>
            <p:nvPr/>
          </p:nvSpPr>
          <p:spPr bwMode="auto">
            <a:xfrm>
              <a:off x="4968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圓角化單一角落矩形 96"/>
            <p:cNvSpPr/>
            <p:nvPr/>
          </p:nvSpPr>
          <p:spPr bwMode="auto">
            <a:xfrm>
              <a:off x="5940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化學與化學實驗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物理與物理實驗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程式設計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(28/28)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人工智慧概論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16" y="3276000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半導體材料產業概論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(2/2)</a:t>
            </a:r>
          </a:p>
          <a:p>
            <a:endParaRPr lang="en-US" altLang="zh-TW" sz="7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圓角化單一角落矩形 63"/>
          <p:cNvSpPr/>
          <p:nvPr/>
        </p:nvSpPr>
        <p:spPr bwMode="auto">
          <a:xfrm>
            <a:off x="7812360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7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4" name="圓角化單一角落矩形 73"/>
          <p:cNvSpPr/>
          <p:nvPr/>
        </p:nvSpPr>
        <p:spPr bwMode="auto">
          <a:xfrm>
            <a:off x="6876180" y="414000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校外實習</a:t>
            </a:r>
            <a:r>
              <a:rPr lang="en-US" altLang="zh-TW" sz="7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(9/9)</a:t>
            </a:r>
          </a:p>
        </p:txBody>
      </p:sp>
    </p:spTree>
    <p:extLst>
      <p:ext uri="{BB962C8B-B14F-4D97-AF65-F5344CB8AC3E}">
        <p14:creationId xmlns:p14="http://schemas.microsoft.com/office/powerpoint/2010/main" val="171499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113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日間部碩士班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113/10/25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15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4064929" y="3213556"/>
            <a:ext cx="6270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30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113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進修部碩士在職專班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113/10/25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6961534" y="2325539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15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專題討論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專題討論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4064929" y="3213556"/>
            <a:ext cx="6270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585108"/>
      </p:ext>
    </p:extLst>
  </p:cSld>
  <p:clrMapOvr>
    <a:masterClrMapping/>
  </p:clrMapOvr>
</p:sld>
</file>

<file path=ppt/theme/theme1.xml><?xml version="1.0" encoding="utf-8"?>
<a:theme xmlns:a="http://schemas.openxmlformats.org/drawingml/2006/main" name="IEET工學院簡報-1021209">
  <a:themeElements>
    <a:clrScheme name="Default Design 1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000000"/>
      </a:accent4>
      <a:accent5>
        <a:srgbClr val="B1C3EF"/>
      </a:accent5>
      <a:accent6>
        <a:srgbClr val="BA6516"/>
      </a:accent6>
      <a:hlink>
        <a:srgbClr val="36A1B6"/>
      </a:hlink>
      <a:folHlink>
        <a:srgbClr val="9CC769"/>
      </a:folHlink>
    </a:clrScheme>
    <a:fontScheme name="Default Design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129A1"/>
        </a:dk2>
        <a:lt2>
          <a:srgbClr val="C0C0C0"/>
        </a:lt2>
        <a:accent1>
          <a:srgbClr val="4987E3"/>
        </a:accent1>
        <a:accent2>
          <a:srgbClr val="CE701A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A6516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7053CB"/>
        </a:accent1>
        <a:accent2>
          <a:srgbClr val="3282BE"/>
        </a:accent2>
        <a:accent3>
          <a:srgbClr val="FFFFFF"/>
        </a:accent3>
        <a:accent4>
          <a:srgbClr val="000000"/>
        </a:accent4>
        <a:accent5>
          <a:srgbClr val="BBB3E2"/>
        </a:accent5>
        <a:accent6>
          <a:srgbClr val="2C75AC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F4D5B"/>
        </a:dk2>
        <a:lt2>
          <a:srgbClr val="969696"/>
        </a:lt2>
        <a:accent1>
          <a:srgbClr val="1B7D6A"/>
        </a:accent1>
        <a:accent2>
          <a:srgbClr val="C69940"/>
        </a:accent2>
        <a:accent3>
          <a:srgbClr val="FFFFFF"/>
        </a:accent3>
        <a:accent4>
          <a:srgbClr val="000000"/>
        </a:accent4>
        <a:accent5>
          <a:srgbClr val="ABBFB9"/>
        </a:accent5>
        <a:accent6>
          <a:srgbClr val="B38A39"/>
        </a:accent6>
        <a:hlink>
          <a:srgbClr val="3790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IEET工學院簡報-1021209</Template>
  <TotalTime>15605</TotalTime>
  <Words>1213</Words>
  <Application>Microsoft Office PowerPoint</Application>
  <PresentationFormat>如螢幕大小 (4:3)</PresentationFormat>
  <Paragraphs>296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Microsoft YaHei</vt:lpstr>
      <vt:lpstr>微軟正黑體</vt:lpstr>
      <vt:lpstr>新細明體</vt:lpstr>
      <vt:lpstr>標楷體</vt:lpstr>
      <vt:lpstr>Arial</vt:lpstr>
      <vt:lpstr>Calibri</vt:lpstr>
      <vt:lpstr>Wingdings</vt:lpstr>
      <vt:lpstr>IEET工學院簡報-1021209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工學院簡報大綱</dc:title>
  <dc:creator>user</dc:creator>
  <cp:lastModifiedBy>王孟婷</cp:lastModifiedBy>
  <cp:revision>744</cp:revision>
  <cp:lastPrinted>2020-10-13T02:50:02Z</cp:lastPrinted>
  <dcterms:created xsi:type="dcterms:W3CDTF">2013-12-02T03:58:03Z</dcterms:created>
  <dcterms:modified xsi:type="dcterms:W3CDTF">2024-10-25T03:01:40Z</dcterms:modified>
</cp:coreProperties>
</file>