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40288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258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86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70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06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14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46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01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40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8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2025/1/15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54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2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19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BB5EC-AA2B-44F5-9599-AE23A2DBE488}" type="datetimeFigureOut">
              <a:rPr lang="zh-TW" altLang="en-US" smtClean="0"/>
              <a:t>2025/1/15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13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2184A68C-C43E-494A-80F8-A6544F916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551921"/>
            <a:ext cx="13167360" cy="6979919"/>
          </a:xfrm>
        </p:spPr>
        <p:txBody>
          <a:bodyPr>
            <a:normAutofit/>
          </a:bodyPr>
          <a:lstStyle/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新增文字</a:t>
            </a:r>
          </a:p>
          <a:p>
            <a:pPr marL="1371600" indent="-1371600" algn="l">
              <a:buFont typeface="+mj-lt"/>
              <a:buAutoNum type="arabicPeriod"/>
            </a:pP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AD1CA2E6-3F33-4867-9962-88087E588C55}"/>
              </a:ext>
            </a:extLst>
          </p:cNvPr>
          <p:cNvSpPr txBox="1">
            <a:spLocks/>
          </p:cNvSpPr>
          <p:nvPr/>
        </p:nvSpPr>
        <p:spPr>
          <a:xfrm>
            <a:off x="15548928" y="11551921"/>
            <a:ext cx="13167360" cy="697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FEB3E6A7-BCFC-48BB-A58C-B3F47A6275EF}"/>
              </a:ext>
            </a:extLst>
          </p:cNvPr>
          <p:cNvSpPr txBox="1">
            <a:spLocks/>
          </p:cNvSpPr>
          <p:nvPr/>
        </p:nvSpPr>
        <p:spPr>
          <a:xfrm>
            <a:off x="15548928" y="11551920"/>
            <a:ext cx="13167360" cy="697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新增文字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A7B4BAEA-BB9A-41EE-9A91-845B12A1D438}"/>
              </a:ext>
            </a:extLst>
          </p:cNvPr>
          <p:cNvSpPr txBox="1">
            <a:spLocks/>
          </p:cNvSpPr>
          <p:nvPr/>
        </p:nvSpPr>
        <p:spPr>
          <a:xfrm>
            <a:off x="15548928" y="20878800"/>
            <a:ext cx="13167360" cy="862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請以量化或質性方式呈現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Please present the information in a quantitative or qualitative manner.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BCE6ECAD-9016-4331-98D1-31E88BCA09D5}"/>
              </a:ext>
            </a:extLst>
          </p:cNvPr>
          <p:cNvSpPr txBox="1">
            <a:spLocks/>
          </p:cNvSpPr>
          <p:nvPr/>
        </p:nvSpPr>
        <p:spPr>
          <a:xfrm>
            <a:off x="1524000" y="20878800"/>
            <a:ext cx="13167360" cy="862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活動設計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Interactive activities (if any)</a:t>
            </a:r>
          </a:p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雙語評量方式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Assessments</a:t>
            </a:r>
          </a:p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可自行增減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8E70134-4F9F-4A71-95B9-C7F737E6EB2B}"/>
              </a:ext>
            </a:extLst>
          </p:cNvPr>
          <p:cNvSpPr txBox="1"/>
          <p:nvPr/>
        </p:nvSpPr>
        <p:spPr>
          <a:xfrm>
            <a:off x="5608320" y="5669280"/>
            <a:ext cx="7879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授課老師姓名    職稱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CCD4054-E988-4E44-8893-57EB2678EFA2}"/>
              </a:ext>
            </a:extLst>
          </p:cNvPr>
          <p:cNvSpPr txBox="1"/>
          <p:nvPr/>
        </p:nvSpPr>
        <p:spPr>
          <a:xfrm>
            <a:off x="13955151" y="5669280"/>
            <a:ext cx="5153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開課班級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9B1342B-BCDE-4D31-B4B5-BFF3C6C1C828}"/>
              </a:ext>
            </a:extLst>
          </p:cNvPr>
          <p:cNvSpPr txBox="1"/>
          <p:nvPr/>
        </p:nvSpPr>
        <p:spPr>
          <a:xfrm>
            <a:off x="2654104" y="8016240"/>
            <a:ext cx="23511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中文課名  英文課名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2FF4EFC-4B61-4ED1-A8D2-9E18CBB1B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321175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736526C-5490-4541-BE77-496294A08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9040" y="321175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副標題 2">
            <a:extLst>
              <a:ext uri="{FF2B5EF4-FFF2-40B4-BE49-F238E27FC236}">
                <a16:creationId xmlns:a16="http://schemas.microsoft.com/office/drawing/2014/main" id="{F66211D7-20EA-43A4-80AE-C5A940248803}"/>
              </a:ext>
            </a:extLst>
          </p:cNvPr>
          <p:cNvSpPr txBox="1">
            <a:spLocks/>
          </p:cNvSpPr>
          <p:nvPr/>
        </p:nvSpPr>
        <p:spPr>
          <a:xfrm>
            <a:off x="18653760" y="32117570"/>
            <a:ext cx="9574848" cy="7293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新增敘述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照片最低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張，可自行增加及排版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請包含上課、同學討論以及老師和同學互動等照片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BF0C7330-19A9-4B40-BBD2-5724728E1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1680" y="357751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1C6351B-EB1A-43A5-B962-412C37080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357751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4C3EE6EE-8557-4C74-970C-338A8E09B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0" y="320794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BED291D5-F196-4D84-9E1A-80CEA3830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06400" y="357370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1991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1786</TotalTime>
  <Words>82</Words>
  <Application>Microsoft Office PowerPoint</Application>
  <PresentationFormat>自訂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巧瑜 黃</dc:creator>
  <cp:lastModifiedBy>巧瑜 黃</cp:lastModifiedBy>
  <cp:revision>16</cp:revision>
  <dcterms:created xsi:type="dcterms:W3CDTF">2025-01-09T02:17:14Z</dcterms:created>
  <dcterms:modified xsi:type="dcterms:W3CDTF">2025-01-15T02:36:07Z</dcterms:modified>
</cp:coreProperties>
</file>