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9926638" cy="14352588"/>
  <p:defaultTextStyle>
    <a:defPPr>
      <a:defRPr lang="zh-TW"/>
    </a:defPPr>
    <a:lvl1pPr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736600" indent="-279400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1474788" indent="-560388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2211388" indent="-839788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2949575" indent="-1120775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9" userDrawn="1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746" autoAdjust="0"/>
  </p:normalViewPr>
  <p:slideViewPr>
    <p:cSldViewPr showGuides="1">
      <p:cViewPr varScale="1">
        <p:scale>
          <a:sx n="52" d="100"/>
          <a:sy n="52" d="100"/>
        </p:scale>
        <p:origin x="3756" y="150"/>
      </p:cViewPr>
      <p:guideLst>
        <p:guide orient="horz" pos="4899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2005" y="4697787"/>
            <a:ext cx="9089390" cy="324154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AA583D-1703-4548-95EC-527D9453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8CE24-2558-47B1-AAA9-DD889AC324FD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DAAC300-56F3-4268-8926-12F97C01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70E21DC-0A09-48BE-91C3-ACC311401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F514F-D023-494E-AEAC-B231EE7B9A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976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AD65AD-4069-4CDA-AEBB-D25D74AA4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0CA45-DBF5-4605-84EA-8DEB0FF04178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543C81-EFCB-4CB8-9A83-B7E5914D3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85B4D5-B824-4A46-9866-9686CFF2D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D9B2-82B3-4CD6-8EFA-D5479F0F5D0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09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140724" y="1130691"/>
            <a:ext cx="2526686" cy="240840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60663" y="1130691"/>
            <a:ext cx="7401838" cy="2408402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F65C46D-EC43-41C1-959F-FDDA384B9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1C4CB-D579-4B27-A1A7-C99CBAECA130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64203D9-450E-4B25-A9B6-A4008506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E1D1B0F-7757-4C86-A052-6ECE4C83E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EB28D-846C-45E3-8BA9-4144434CEEB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083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2976693-CA0C-446F-9954-2F86B3E66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3FE9-2E9B-4840-9A6B-44A3F84E47D1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A53EDD-03C4-4A88-986A-2C2796A2F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506F6AF-3F41-4809-A436-B0584930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BE908-7CAC-486D-96DA-F5C634D9040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577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4705" y="9717625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0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5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0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55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0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56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07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C7363D5-A223-43A3-8C02-A4F4239F7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3C2A-422D-4D06-ABD8-ED48D1191152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89D8B8-3E90-4AF5-9C09-064180F3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725A309-6B85-497A-8AC5-FB2222E01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9ECDF-3E60-4F84-B040-81EBBA5094A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05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60662" y="6588100"/>
            <a:ext cx="4964262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703148" y="6588100"/>
            <a:ext cx="4964262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82395331-1215-4B87-932E-51CAC159F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22FA1-9002-4DC3-B37B-2A7E6CBBE45C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D3B8FF6F-DF63-4471-BCB4-09C97E2C8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D8EA151A-63E0-49B2-8D3C-867AE19C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3C08-4530-4653-B907-7DA836B345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4442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605603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1" y="3385067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10" indent="0">
              <a:buNone/>
              <a:defRPr sz="3200" b="1"/>
            </a:lvl2pPr>
            <a:lvl3pPr marL="1475020" indent="0">
              <a:buNone/>
              <a:defRPr sz="2900" b="1"/>
            </a:lvl3pPr>
            <a:lvl4pPr marL="2212530" indent="0">
              <a:buNone/>
              <a:defRPr sz="2500" b="1"/>
            </a:lvl4pPr>
            <a:lvl5pPr marL="2950040" indent="0">
              <a:buNone/>
              <a:defRPr sz="2500" b="1"/>
            </a:lvl5pPr>
            <a:lvl6pPr marL="3687550" indent="0">
              <a:buNone/>
              <a:defRPr sz="2500" b="1"/>
            </a:lvl6pPr>
            <a:lvl7pPr marL="4425059" indent="0">
              <a:buNone/>
              <a:defRPr sz="2500" b="1"/>
            </a:lvl7pPr>
            <a:lvl8pPr marL="5162569" indent="0">
              <a:buNone/>
              <a:defRPr sz="2500" b="1"/>
            </a:lvl8pPr>
            <a:lvl9pPr marL="5900079" indent="0">
              <a:buNone/>
              <a:defRPr sz="25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4671" y="4795801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32100" y="3385067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10" indent="0">
              <a:buNone/>
              <a:defRPr sz="3200" b="1"/>
            </a:lvl2pPr>
            <a:lvl3pPr marL="1475020" indent="0">
              <a:buNone/>
              <a:defRPr sz="2900" b="1"/>
            </a:lvl3pPr>
            <a:lvl4pPr marL="2212530" indent="0">
              <a:buNone/>
              <a:defRPr sz="2500" b="1"/>
            </a:lvl4pPr>
            <a:lvl5pPr marL="2950040" indent="0">
              <a:buNone/>
              <a:defRPr sz="2500" b="1"/>
            </a:lvl5pPr>
            <a:lvl6pPr marL="3687550" indent="0">
              <a:buNone/>
              <a:defRPr sz="2500" b="1"/>
            </a:lvl6pPr>
            <a:lvl7pPr marL="4425059" indent="0">
              <a:buNone/>
              <a:defRPr sz="2500" b="1"/>
            </a:lvl7pPr>
            <a:lvl8pPr marL="5162569" indent="0">
              <a:buNone/>
              <a:defRPr sz="2500" b="1"/>
            </a:lvl8pPr>
            <a:lvl9pPr marL="5900079" indent="0">
              <a:buNone/>
              <a:defRPr sz="25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32100" y="4795801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>
            <a:extLst>
              <a:ext uri="{FF2B5EF4-FFF2-40B4-BE49-F238E27FC236}">
                <a16:creationId xmlns:a16="http://schemas.microsoft.com/office/drawing/2014/main" id="{5AC18738-7F0F-450E-A176-5FB11B7F1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38F1B-FF80-40B0-AAA1-5FC8DF908C73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8" name="頁尾版面配置區 4">
            <a:extLst>
              <a:ext uri="{FF2B5EF4-FFF2-40B4-BE49-F238E27FC236}">
                <a16:creationId xmlns:a16="http://schemas.microsoft.com/office/drawing/2014/main" id="{B35DA6E2-89FA-4019-976C-8C6ADCA1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>
            <a:extLst>
              <a:ext uri="{FF2B5EF4-FFF2-40B4-BE49-F238E27FC236}">
                <a16:creationId xmlns:a16="http://schemas.microsoft.com/office/drawing/2014/main" id="{D5E2B44D-D44D-494D-B109-E7285F865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B8CE-B941-4C47-A7AF-560475654A8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32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>
            <a:extLst>
              <a:ext uri="{FF2B5EF4-FFF2-40B4-BE49-F238E27FC236}">
                <a16:creationId xmlns:a16="http://schemas.microsoft.com/office/drawing/2014/main" id="{BB13D4A2-2ACF-471E-926D-771C1E9F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8EAD-16CD-4C05-993D-390755F6A9F8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4" name="頁尾版面配置區 4">
            <a:extLst>
              <a:ext uri="{FF2B5EF4-FFF2-40B4-BE49-F238E27FC236}">
                <a16:creationId xmlns:a16="http://schemas.microsoft.com/office/drawing/2014/main" id="{D610FB67-9862-4B0C-9C3C-18AFE3B2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>
            <a:extLst>
              <a:ext uri="{FF2B5EF4-FFF2-40B4-BE49-F238E27FC236}">
                <a16:creationId xmlns:a16="http://schemas.microsoft.com/office/drawing/2014/main" id="{A2475575-E26D-4382-9464-5D0F5C78C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688B8-5834-4ED0-BD1F-56DC244D5D8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6634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>
            <a:extLst>
              <a:ext uri="{FF2B5EF4-FFF2-40B4-BE49-F238E27FC236}">
                <a16:creationId xmlns:a16="http://schemas.microsoft.com/office/drawing/2014/main" id="{F29173D2-0D48-49DC-90EE-607AC68F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E56B2-97C8-4400-84B9-FABE26EE470E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3" name="頁尾版面配置區 4">
            <a:extLst>
              <a:ext uri="{FF2B5EF4-FFF2-40B4-BE49-F238E27FC236}">
                <a16:creationId xmlns:a16="http://schemas.microsoft.com/office/drawing/2014/main" id="{E57E4FBE-6382-4D24-866E-357337D7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>
            <a:extLst>
              <a:ext uri="{FF2B5EF4-FFF2-40B4-BE49-F238E27FC236}">
                <a16:creationId xmlns:a16="http://schemas.microsoft.com/office/drawing/2014/main" id="{BEBD7FC1-EFEC-4CF3-A6F6-4866270B9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D7E75-2C46-4856-83CB-C41BF7C951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965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10" indent="0">
              <a:buNone/>
              <a:defRPr sz="2000"/>
            </a:lvl2pPr>
            <a:lvl3pPr marL="1475020" indent="0">
              <a:buNone/>
              <a:defRPr sz="1600"/>
            </a:lvl3pPr>
            <a:lvl4pPr marL="2212530" indent="0">
              <a:buNone/>
              <a:defRPr sz="1500"/>
            </a:lvl4pPr>
            <a:lvl5pPr marL="2950040" indent="0">
              <a:buNone/>
              <a:defRPr sz="1500"/>
            </a:lvl5pPr>
            <a:lvl6pPr marL="3687550" indent="0">
              <a:buNone/>
              <a:defRPr sz="1500"/>
            </a:lvl6pPr>
            <a:lvl7pPr marL="4425059" indent="0">
              <a:buNone/>
              <a:defRPr sz="1500"/>
            </a:lvl7pPr>
            <a:lvl8pPr marL="5162569" indent="0">
              <a:buNone/>
              <a:defRPr sz="1500"/>
            </a:lvl8pPr>
            <a:lvl9pPr marL="5900079" indent="0">
              <a:buNone/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241C2B8A-B38F-4DF7-BF03-85D4A3A3D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4D5D8-5008-40EF-A64E-55B1DAAEFE55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C4B61477-C8FF-4B91-BC1F-F36F8D83F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0D6F6A09-1E81-4FF2-8774-529AE71F0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7C0D7-FB31-4D0F-989F-2F3475128B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44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5981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95981" y="1351227"/>
            <a:ext cx="6416040" cy="9073515"/>
          </a:xfrm>
        </p:spPr>
        <p:txBody>
          <a:bodyPr rtlCol="0">
            <a:normAutofit/>
          </a:bodyPr>
          <a:lstStyle>
            <a:lvl1pPr marL="0" indent="0">
              <a:buNone/>
              <a:defRPr sz="5200"/>
            </a:lvl1pPr>
            <a:lvl2pPr marL="737510" indent="0">
              <a:buNone/>
              <a:defRPr sz="4500"/>
            </a:lvl2pPr>
            <a:lvl3pPr marL="1475020" indent="0">
              <a:buNone/>
              <a:defRPr sz="3900"/>
            </a:lvl3pPr>
            <a:lvl4pPr marL="2212530" indent="0">
              <a:buNone/>
              <a:defRPr sz="3200"/>
            </a:lvl4pPr>
            <a:lvl5pPr marL="2950040" indent="0">
              <a:buNone/>
              <a:defRPr sz="3200"/>
            </a:lvl5pPr>
            <a:lvl6pPr marL="3687550" indent="0">
              <a:buNone/>
              <a:defRPr sz="3200"/>
            </a:lvl6pPr>
            <a:lvl7pPr marL="4425059" indent="0">
              <a:buNone/>
              <a:defRPr sz="3200"/>
            </a:lvl7pPr>
            <a:lvl8pPr marL="5162569" indent="0">
              <a:buNone/>
              <a:defRPr sz="3200"/>
            </a:lvl8pPr>
            <a:lvl9pPr marL="5900079" indent="0">
              <a:buNone/>
              <a:defRPr sz="32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95981" y="11835479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10" indent="0">
              <a:buNone/>
              <a:defRPr sz="2000"/>
            </a:lvl2pPr>
            <a:lvl3pPr marL="1475020" indent="0">
              <a:buNone/>
              <a:defRPr sz="1600"/>
            </a:lvl3pPr>
            <a:lvl4pPr marL="2212530" indent="0">
              <a:buNone/>
              <a:defRPr sz="1500"/>
            </a:lvl4pPr>
            <a:lvl5pPr marL="2950040" indent="0">
              <a:buNone/>
              <a:defRPr sz="1500"/>
            </a:lvl5pPr>
            <a:lvl6pPr marL="3687550" indent="0">
              <a:buNone/>
              <a:defRPr sz="1500"/>
            </a:lvl6pPr>
            <a:lvl7pPr marL="4425059" indent="0">
              <a:buNone/>
              <a:defRPr sz="1500"/>
            </a:lvl7pPr>
            <a:lvl8pPr marL="5162569" indent="0">
              <a:buNone/>
              <a:defRPr sz="1500"/>
            </a:lvl8pPr>
            <a:lvl9pPr marL="5900079" indent="0">
              <a:buNone/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>
            <a:extLst>
              <a:ext uri="{FF2B5EF4-FFF2-40B4-BE49-F238E27FC236}">
                <a16:creationId xmlns:a16="http://schemas.microsoft.com/office/drawing/2014/main" id="{F4B8511A-3CC0-4C41-B142-F78D97260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F66B3-0872-461C-B9AD-65BA601A7EF8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6" name="頁尾版面配置區 4">
            <a:extLst>
              <a:ext uri="{FF2B5EF4-FFF2-40B4-BE49-F238E27FC236}">
                <a16:creationId xmlns:a16="http://schemas.microsoft.com/office/drawing/2014/main" id="{55350674-2E43-4143-95AA-2E25F368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>
            <a:extLst>
              <a:ext uri="{FF2B5EF4-FFF2-40B4-BE49-F238E27FC236}">
                <a16:creationId xmlns:a16="http://schemas.microsoft.com/office/drawing/2014/main" id="{A005F8FA-DA48-420F-B101-B6F0934A8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E8701-7D19-49A5-BA77-35AD8815FE8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96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>
            <a:extLst>
              <a:ext uri="{FF2B5EF4-FFF2-40B4-BE49-F238E27FC236}">
                <a16:creationId xmlns:a16="http://schemas.microsoft.com/office/drawing/2014/main" id="{E77A9E83-D0B2-4953-8C23-9BE7C5B03D7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988" y="604838"/>
            <a:ext cx="96234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7502" tIns="73751" rIns="147502" bIns="73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>
            <a:extLst>
              <a:ext uri="{FF2B5EF4-FFF2-40B4-BE49-F238E27FC236}">
                <a16:creationId xmlns:a16="http://schemas.microsoft.com/office/drawing/2014/main" id="{78C1CA54-2B62-43C5-808B-860FDFA434C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988" y="3529013"/>
            <a:ext cx="9623425" cy="997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7502" tIns="73751" rIns="147502" bIns="73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9529068-38F8-4647-8D57-7338AADCF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14016038"/>
            <a:ext cx="2495550" cy="804862"/>
          </a:xfrm>
          <a:prstGeom prst="rect">
            <a:avLst/>
          </a:prstGeom>
        </p:spPr>
        <p:txBody>
          <a:bodyPr vert="horz" lIns="147502" tIns="73751" rIns="147502" bIns="73751" rtlCol="0" anchor="ctr"/>
          <a:lstStyle>
            <a:lvl1pPr algn="l" defTabSz="1475020" eaLnBrk="1" fontAlgn="auto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852B6B7-05DD-4A86-B522-A7CF8EB13808}" type="datetimeFigureOut">
              <a:rPr lang="zh-TW" altLang="en-US"/>
              <a:pPr>
                <a:defRPr/>
              </a:pPr>
              <a:t>2024/5/29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D9E746-BBAC-4F8B-977F-B0E3F032C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2838" y="14016038"/>
            <a:ext cx="3387725" cy="804862"/>
          </a:xfrm>
          <a:prstGeom prst="rect">
            <a:avLst/>
          </a:prstGeom>
        </p:spPr>
        <p:txBody>
          <a:bodyPr vert="horz" lIns="147502" tIns="73751" rIns="147502" bIns="73751" rtlCol="0" anchor="ctr"/>
          <a:lstStyle>
            <a:lvl1pPr algn="ctr" defTabSz="1475020" eaLnBrk="1" fontAlgn="auto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0484FB1-DA3C-43E0-953C-9DA39D145D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62863" y="14016038"/>
            <a:ext cx="2495550" cy="804862"/>
          </a:xfrm>
          <a:prstGeom prst="rect">
            <a:avLst/>
          </a:prstGeom>
        </p:spPr>
        <p:txBody>
          <a:bodyPr vert="horz" wrap="square" lIns="147502" tIns="73751" rIns="147502" bIns="7375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20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EA7AED8-CBA9-4807-8141-ACD4B08049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788" rtl="0" eaLnBrk="0" fontAlgn="base" hangingPunct="0">
        <a:spcBef>
          <a:spcPct val="0"/>
        </a:spcBef>
        <a:spcAft>
          <a:spcPct val="0"/>
        </a:spcAft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552450" indent="-55245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30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81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32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83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1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2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53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04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55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059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569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079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E3B316F0-8FE1-4621-99FA-D2B91798E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263" y="144463"/>
            <a:ext cx="8197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36838" algn="ctr"/>
                <a:tab pos="5273675" algn="r"/>
              </a:tabLst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36838" algn="ctr"/>
                <a:tab pos="5273675" algn="r"/>
              </a:tabLst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36838" algn="ctr"/>
                <a:tab pos="5273675" algn="r"/>
              </a:tabLst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zh-TW"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112</a:t>
            </a:r>
            <a:r>
              <a:rPr lang="zh-TW" altLang="en-US"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學年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度校外實習成果發表</a:t>
            </a:r>
          </a:p>
        </p:txBody>
      </p:sp>
      <p:sp>
        <p:nvSpPr>
          <p:cNvPr id="2051" name="矩形 4">
            <a:extLst>
              <a:ext uri="{FF2B5EF4-FFF2-40B4-BE49-F238E27FC236}">
                <a16:creationId xmlns:a16="http://schemas.microsoft.com/office/drawing/2014/main" id="{DAFD23D5-70CF-4C41-AEB5-13D3A6156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720725"/>
            <a:ext cx="84978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實習公司：</a:t>
            </a:r>
            <a:r>
              <a:rPr kumimoji="0" lang="en-US" altLang="zh-TW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○○○○○○○○○○</a:t>
            </a:r>
            <a:endParaRPr kumimoji="0" lang="zh-TW" altLang="en-US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2" name="矩形 5">
            <a:extLst>
              <a:ext uri="{FF2B5EF4-FFF2-40B4-BE49-F238E27FC236}">
                <a16:creationId xmlns:a16="http://schemas.microsoft.com/office/drawing/2014/main" id="{4DEDC85D-FEE7-4B64-ABF8-700D409AE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150" y="1400572"/>
            <a:ext cx="3024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指導老師</a:t>
            </a:r>
            <a:r>
              <a:rPr kumimoji="0" lang="zh-TW" altLang="zh-TW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000" dirty="0"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</a:t>
            </a:r>
            <a:r>
              <a:rPr kumimoji="0" lang="zh-TW" altLang="en-US" sz="2000" dirty="0">
                <a:latin typeface="Arial" panose="020B060402020202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老師</a:t>
            </a:r>
          </a:p>
        </p:txBody>
      </p:sp>
      <p:sp>
        <p:nvSpPr>
          <p:cNvPr id="2053" name="矩形 7">
            <a:extLst>
              <a:ext uri="{FF2B5EF4-FFF2-40B4-BE49-F238E27FC236}">
                <a16:creationId xmlns:a16="http://schemas.microsoft.com/office/drawing/2014/main" id="{E13E5FE4-1A00-42B3-9FF8-0E3006146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2324" y="1080542"/>
            <a:ext cx="398057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        生：學號</a:t>
            </a:r>
            <a:r>
              <a:rPr kumimoji="0" lang="en-US" altLang="zh-TW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姓名、學號</a:t>
            </a:r>
            <a:r>
              <a:rPr kumimoji="0" lang="en-US" altLang="zh-TW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kumimoji="0" lang="zh-TW" altLang="en-US" sz="20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姓名</a:t>
            </a:r>
            <a:endParaRPr kumimoji="0" lang="zh-TW" altLang="zh-TW" sz="2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054" name="直線接點 9">
            <a:extLst>
              <a:ext uri="{FF2B5EF4-FFF2-40B4-BE49-F238E27FC236}">
                <a16:creationId xmlns:a16="http://schemas.microsoft.com/office/drawing/2014/main" id="{163F7D0D-3798-4225-B11F-EAEEFA0B769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6388" y="1944688"/>
            <a:ext cx="10009187" cy="0"/>
          </a:xfrm>
          <a:prstGeom prst="line">
            <a:avLst/>
          </a:prstGeom>
          <a:noFill/>
          <a:ln w="19050" cmpd="dbl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文字方塊 14">
            <a:extLst>
              <a:ext uri="{FF2B5EF4-FFF2-40B4-BE49-F238E27FC236}">
                <a16:creationId xmlns:a16="http://schemas.microsoft.com/office/drawing/2014/main" id="{31D4F7CD-EEA3-4262-A4A5-A7C27AE92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6580" y="2088654"/>
            <a:ext cx="6048995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格式說明</a:t>
            </a:r>
            <a:r>
              <a:rPr kumimoji="0" lang="en-US" altLang="zh-TW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列印及上傳前請刪除本段說明文字</a:t>
            </a:r>
            <a:r>
              <a:rPr kumimoji="0" lang="en-US" altLang="zh-TW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中文字型：標楷體、英文字體：</a:t>
            </a:r>
            <a:r>
              <a:rPr kumimoji="0" lang="en-US" altLang="zh-TW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Times New Roman</a:t>
            </a:r>
            <a:r>
              <a:rPr kumimoji="0" lang="zh-TW" altLang="en-US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。字體大小：實習公司、指導老師與發表學生：</a:t>
            </a:r>
            <a:r>
              <a:rPr kumimoji="0" lang="en-US" altLang="zh-TW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kumimoji="0" lang="zh-TW" altLang="en-US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號；內文：</a:t>
            </a:r>
            <a:r>
              <a:rPr kumimoji="0" lang="en-US" altLang="zh-TW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kumimoji="0" lang="zh-TW" altLang="en-US" sz="1400" b="1" dirty="0">
                <a:solidFill>
                  <a:srgbClr val="FF33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號。行距：單行行距。</a:t>
            </a:r>
            <a:endParaRPr kumimoji="0" lang="en-US" altLang="zh-TW" sz="1400" b="1" dirty="0">
              <a:solidFill>
                <a:srgbClr val="FF3300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cxnSp>
        <p:nvCxnSpPr>
          <p:cNvPr id="2059" name="直線接點 9">
            <a:extLst>
              <a:ext uri="{FF2B5EF4-FFF2-40B4-BE49-F238E27FC236}">
                <a16:creationId xmlns:a16="http://schemas.microsoft.com/office/drawing/2014/main" id="{05741547-86E6-426A-B257-F40DF600744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06388" y="2016125"/>
            <a:ext cx="10009187" cy="0"/>
          </a:xfrm>
          <a:prstGeom prst="line">
            <a:avLst/>
          </a:prstGeom>
          <a:noFill/>
          <a:ln w="19050" cmpd="dbl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60" name="Picture 8" descr="http://www.must.edu.tw/upfiles/ADUpload/c_down1360408171.gif">
            <a:extLst>
              <a:ext uri="{FF2B5EF4-FFF2-40B4-BE49-F238E27FC236}">
                <a16:creationId xmlns:a16="http://schemas.microsoft.com/office/drawing/2014/main" id="{3F838526-186C-44B0-896A-713E956993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12700"/>
            <a:ext cx="147955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Rectangle 1">
            <a:extLst>
              <a:ext uri="{FF2B5EF4-FFF2-40B4-BE49-F238E27FC236}">
                <a16:creationId xmlns:a16="http://schemas.microsoft.com/office/drawing/2014/main" id="{37A20168-1B84-41FC-ACFE-D83EE85E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984250"/>
            <a:ext cx="1344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36838" algn="ctr"/>
                <a:tab pos="5273675" algn="r"/>
              </a:tabLst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36838" algn="ctr"/>
                <a:tab pos="5273675" algn="r"/>
              </a:tabLst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36838" algn="ctr"/>
                <a:tab pos="5273675" algn="r"/>
              </a:tabLst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FontTx/>
              <a:buNone/>
            </a:pPr>
            <a:r>
              <a:rPr lang="zh-TW" altLang="en-US" sz="18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半導體與光電科技系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22B3F48-63E5-4810-9DEF-C38294BCB1C9}"/>
              </a:ext>
            </a:extLst>
          </p:cNvPr>
          <p:cNvSpPr/>
          <p:nvPr/>
        </p:nvSpPr>
        <p:spPr>
          <a:xfrm>
            <a:off x="234132" y="2114947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一、實習公司簡介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28ED4E9A-78BB-464E-9917-376B2937BC64}"/>
              </a:ext>
            </a:extLst>
          </p:cNvPr>
          <p:cNvSpPr/>
          <p:nvPr/>
        </p:nvSpPr>
        <p:spPr>
          <a:xfrm>
            <a:off x="289202" y="5039738"/>
            <a:ext cx="22365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/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二、實習工作內容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C9B6EE03-6A58-4C77-8486-350A20997F8E}"/>
              </a:ext>
            </a:extLst>
          </p:cNvPr>
          <p:cNvSpPr/>
          <p:nvPr/>
        </p:nvSpPr>
        <p:spPr>
          <a:xfrm>
            <a:off x="391696" y="10833560"/>
            <a:ext cx="53467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三、實習心得</a:t>
            </a:r>
            <a:endParaRPr lang="en-US" altLang="zh-TW" sz="2000" b="1" dirty="0">
              <a:solidFill>
                <a:srgbClr val="0000FF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C5455B26-7402-4DD5-BB85-05C415E7765A}"/>
              </a:ext>
            </a:extLst>
          </p:cNvPr>
          <p:cNvSpPr/>
          <p:nvPr/>
        </p:nvSpPr>
        <p:spPr>
          <a:xfrm>
            <a:off x="5792296" y="10873630"/>
            <a:ext cx="12105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四、結語</a:t>
            </a:r>
            <a:endParaRPr lang="zh-TW" alt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102</Words>
  <Application>Microsoft Office PowerPoint</Application>
  <PresentationFormat>自訂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Company>MUST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child</dc:creator>
  <cp:lastModifiedBy>Shouhsun Lin</cp:lastModifiedBy>
  <cp:revision>51</cp:revision>
  <dcterms:created xsi:type="dcterms:W3CDTF">2012-04-05T13:53:39Z</dcterms:created>
  <dcterms:modified xsi:type="dcterms:W3CDTF">2024-05-29T02:26:28Z</dcterms:modified>
</cp:coreProperties>
</file>