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1706"/>
    <a:srgbClr val="774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-2496" y="-43"/>
      </p:cViewPr>
      <p:guideLst>
        <p:guide orient="horz" pos="10204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7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06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0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0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42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63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4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1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3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74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4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B419-6C6F-4DAF-A2EA-8C2DA80DBC03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4A26-537A-40EB-8142-E777C851D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0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A4ACF63-4DAF-4923-8FA4-54D6C9BCD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651" b="64725"/>
          <a:stretch/>
        </p:blipFill>
        <p:spPr>
          <a:xfrm>
            <a:off x="0" y="0"/>
            <a:ext cx="21599525" cy="323992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C085831-8815-4805-A208-18F11924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69" y="13645048"/>
            <a:ext cx="14192186" cy="1023922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C260B6E-A576-45AE-8B5F-51CBA1AE5F57}"/>
              </a:ext>
            </a:extLst>
          </p:cNvPr>
          <p:cNvSpPr txBox="1"/>
          <p:nvPr/>
        </p:nvSpPr>
        <p:spPr>
          <a:xfrm>
            <a:off x="0" y="0"/>
            <a:ext cx="21599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明新應材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8748F593-85BA-4B57-941D-F04A8333168C}"/>
              </a:ext>
            </a:extLst>
          </p:cNvPr>
          <p:cNvSpPr txBox="1"/>
          <p:nvPr/>
        </p:nvSpPr>
        <p:spPr>
          <a:xfrm>
            <a:off x="0" y="3770263"/>
            <a:ext cx="21599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zh-TW" altLang="en-US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學年度考取</a:t>
            </a:r>
            <a:r>
              <a:rPr lang="zh-TW" altLang="en-US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研究所</a:t>
            </a:r>
            <a:r>
              <a:rPr lang="zh-TW" altLang="en-US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榜</a:t>
            </a:r>
            <a:r>
              <a:rPr lang="zh-TW" altLang="en-US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endParaRPr lang="en-US" altLang="zh-TW" sz="1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D999EDFA-98CA-4D97-9C05-A40A624D2F02}"/>
              </a:ext>
            </a:extLst>
          </p:cNvPr>
          <p:cNvSpPr txBox="1"/>
          <p:nvPr/>
        </p:nvSpPr>
        <p:spPr>
          <a:xfrm>
            <a:off x="1" y="12294314"/>
            <a:ext cx="21599524" cy="2202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國立台北科技大學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高分子研究所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貝香螢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國立台北科技大學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高分子研究所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王珮萱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光電工程系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李沐暄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國立雲林科技大學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化學工程與材料工程系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黃美櫻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中原大學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化學工程系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鄭俊灝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中原大學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化學工程系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鍾怡萱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化學工程與材料科學研究所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賴欣鴈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楊恩齊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林家宏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林昱佐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嚴士欽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楊喩雯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林孟頡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林佑緯</a:t>
            </a:r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明新科技大學</a:t>
            </a:r>
            <a:r>
              <a:rPr lang="en-US" altLang="zh-TW" sz="7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應用材料科技系</a:t>
            </a:r>
            <a:r>
              <a:rPr lang="en-US" altLang="zh-TW" sz="7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7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姜智霖</a:t>
            </a:r>
            <a:endParaRPr lang="en-US" altLang="zh-TW" sz="7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5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500" dirty="0"/>
          </a:p>
          <a:p>
            <a:pPr algn="ctr"/>
            <a:endParaRPr lang="en-US" altLang="zh-TW" sz="7500" dirty="0"/>
          </a:p>
          <a:p>
            <a:pPr algn="ctr"/>
            <a:endParaRPr lang="zh-TW" altLang="en-US" sz="7500" dirty="0"/>
          </a:p>
        </p:txBody>
      </p:sp>
    </p:spTree>
    <p:extLst>
      <p:ext uri="{BB962C8B-B14F-4D97-AF65-F5344CB8AC3E}">
        <p14:creationId xmlns:p14="http://schemas.microsoft.com/office/powerpoint/2010/main" val="20973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187</Words>
  <Application>Microsoft Office PowerPoint</Application>
  <PresentationFormat>自訂</PresentationFormat>
  <Paragraphs>19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HP4790</cp:lastModifiedBy>
  <cp:revision>7</cp:revision>
  <dcterms:created xsi:type="dcterms:W3CDTF">2022-05-05T06:13:55Z</dcterms:created>
  <dcterms:modified xsi:type="dcterms:W3CDTF">2022-05-05T07:02:44Z</dcterms:modified>
</cp:coreProperties>
</file>