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691813" cy="15124113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3" d="100"/>
          <a:sy n="53" d="100"/>
        </p:scale>
        <p:origin x="22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575" cy="495300"/>
          </a:xfrm>
          <a:prstGeom prst="rect">
            <a:avLst/>
          </a:prstGeom>
          <a:noFill/>
          <a:ln>
            <a:noFill/>
          </a:ln>
        </p:spPr>
        <p:txBody>
          <a:bodyPr vert="horz" wrap="none" lIns="61996" tIns="30998" rIns="61996" bIns="30998" anchor="t" anchorCtr="0" compatLnSpc="1">
            <a:noAutofit/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1015678" algn="l"/>
                <a:tab pos="2031604" algn="l"/>
                <a:tab pos="3047274" algn="l"/>
                <a:tab pos="4063200" algn="l"/>
                <a:tab pos="5079126" algn="l"/>
                <a:tab pos="6094805" algn="l"/>
                <a:tab pos="7110731" algn="l"/>
              </a:tabLst>
              <a:defRPr sz="1000">
                <a:solidFill>
                  <a:srgbClr val="000000"/>
                </a:solidFill>
                <a:latin typeface="Calibri" pitchFamily="34"/>
                <a:ea typeface="新細明體" pitchFamily="18"/>
                <a:cs typeface="新細明體" pitchFamily="18"/>
              </a:defRPr>
            </a:lvl1pPr>
          </a:lstStyle>
          <a:p>
            <a:pPr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0"/>
          </a:p>
        </p:txBody>
      </p:sp>
      <p:sp>
        <p:nvSpPr>
          <p:cNvPr id="3" name="日期版面配置區 2"/>
          <p:cNvSpPr txBox="1">
            <a:spLocks noGrp="1"/>
          </p:cNvSpPr>
          <p:nvPr>
            <p:ph type="dt" sz="quarter" idx="1"/>
          </p:nvPr>
        </p:nvSpPr>
        <p:spPr>
          <a:xfrm>
            <a:off x="3848100" y="0"/>
            <a:ext cx="2949575" cy="495300"/>
          </a:xfrm>
          <a:prstGeom prst="rect">
            <a:avLst/>
          </a:prstGeom>
          <a:noFill/>
          <a:ln>
            <a:noFill/>
          </a:ln>
        </p:spPr>
        <p:txBody>
          <a:bodyPr vert="horz" wrap="none" lIns="61996" tIns="30998" rIns="61996" bIns="30998" anchor="t" anchorCtr="0" compatLnSpc="1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1015678" algn="l"/>
                <a:tab pos="2031604" algn="l"/>
                <a:tab pos="3047274" algn="l"/>
                <a:tab pos="4063200" algn="l"/>
                <a:tab pos="5079126" algn="l"/>
                <a:tab pos="6094805" algn="l"/>
                <a:tab pos="7110731" algn="l"/>
              </a:tabLst>
              <a:defRPr sz="1000">
                <a:solidFill>
                  <a:srgbClr val="000000"/>
                </a:solidFill>
                <a:latin typeface="Calibri" pitchFamily="34"/>
                <a:ea typeface="新細明體" pitchFamily="18"/>
                <a:cs typeface="新細明體" pitchFamily="18"/>
              </a:defRPr>
            </a:lvl1pPr>
          </a:lstStyle>
          <a:p>
            <a:pPr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0"/>
          </a:p>
        </p:txBody>
      </p:sp>
      <p:sp>
        <p:nvSpPr>
          <p:cNvPr id="4" name="頁尾版面配置區 3"/>
          <p:cNvSpPr txBox="1">
            <a:spLocks noGrp="1"/>
          </p:cNvSpPr>
          <p:nvPr>
            <p:ph type="ftr" sz="quarter" idx="2"/>
          </p:nvPr>
        </p:nvSpPr>
        <p:spPr>
          <a:xfrm>
            <a:off x="0" y="9432925"/>
            <a:ext cx="2949575" cy="495300"/>
          </a:xfrm>
          <a:prstGeom prst="rect">
            <a:avLst/>
          </a:prstGeom>
          <a:noFill/>
          <a:ln>
            <a:noFill/>
          </a:ln>
        </p:spPr>
        <p:txBody>
          <a:bodyPr vert="horz" wrap="none" lIns="61996" tIns="30998" rIns="61996" bIns="30998" anchor="b" anchorCtr="0" compatLnSpc="1">
            <a:noAutofit/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1015678" algn="l"/>
                <a:tab pos="2031604" algn="l"/>
                <a:tab pos="3047274" algn="l"/>
                <a:tab pos="4063200" algn="l"/>
                <a:tab pos="5079126" algn="l"/>
                <a:tab pos="6094805" algn="l"/>
                <a:tab pos="7110731" algn="l"/>
              </a:tabLst>
              <a:defRPr sz="1000">
                <a:solidFill>
                  <a:srgbClr val="000000"/>
                </a:solidFill>
                <a:latin typeface="Calibri" pitchFamily="34"/>
                <a:ea typeface="新細明體" pitchFamily="18"/>
                <a:cs typeface="新細明體" pitchFamily="18"/>
              </a:defRPr>
            </a:lvl1pPr>
          </a:lstStyle>
          <a:p>
            <a:pPr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0"/>
          </a:p>
        </p:txBody>
      </p:sp>
      <p:sp>
        <p:nvSpPr>
          <p:cNvPr id="5" name="投影片編號版面配置區 4"/>
          <p:cNvSpPr txBox="1"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9575" cy="495300"/>
          </a:xfrm>
          <a:prstGeom prst="rect">
            <a:avLst/>
          </a:prstGeom>
          <a:noFill/>
          <a:ln>
            <a:noFill/>
          </a:ln>
        </p:spPr>
        <p:txBody>
          <a:bodyPr vert="horz" wrap="none" lIns="61996" tIns="30998" rIns="61996" bIns="30998" anchor="b" anchorCtr="0" compatLnSpc="1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1015678" algn="l"/>
                <a:tab pos="2031604" algn="l"/>
                <a:tab pos="3047274" algn="l"/>
                <a:tab pos="4063200" algn="l"/>
                <a:tab pos="5079126" algn="l"/>
                <a:tab pos="6094805" algn="l"/>
                <a:tab pos="7110731" algn="l"/>
              </a:tabLst>
              <a:defRPr sz="1000">
                <a:solidFill>
                  <a:srgbClr val="000000"/>
                </a:solidFill>
                <a:latin typeface="Calibri" pitchFamily="34"/>
                <a:ea typeface="新細明體" pitchFamily="18"/>
                <a:cs typeface="新細明體" pitchFamily="18"/>
              </a:defRPr>
            </a:lvl1pPr>
          </a:lstStyle>
          <a:p>
            <a:pPr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1483EBA-8142-45AA-AFD3-C096D0444BDC}" type="slidenum">
              <a:rPr lang="en-US" kern="0"/>
              <a:pPr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en-US" ker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圖像版面配置區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0" y="754063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>
      <a:spcBef>
        <a:spcPts val="750"/>
      </a:spcBef>
      <a:spcAft>
        <a:spcPct val="0"/>
      </a:spcAft>
      <a:tabLst>
        <a:tab pos="0" algn="l"/>
        <a:tab pos="1473200" algn="l"/>
        <a:tab pos="2947988" algn="l"/>
        <a:tab pos="4422775" algn="l"/>
        <a:tab pos="5897563" algn="l"/>
        <a:tab pos="7372350" algn="l"/>
        <a:tab pos="8847138" algn="l"/>
        <a:tab pos="10321925" algn="l"/>
      </a:tabLst>
      <a:defRPr lang="en-US" sz="2000">
        <a:solidFill>
          <a:srgbClr val="000000"/>
        </a:solidFill>
        <a:highlight>
          <a:scrgbClr r="0" g="0" b="0">
            <a:alpha val="0"/>
          </a:scrgbClr>
        </a:highlight>
        <a:latin typeface="Calibri" pitchFamily="34"/>
        <a:ea typeface="新細明體" pitchFamily="18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084388" y="754063"/>
            <a:ext cx="2628900" cy="3722687"/>
          </a:xfrm>
          <a:solidFill>
            <a:srgbClr val="729FCF"/>
          </a:solidFill>
          <a:ln w="25402">
            <a:solidFill>
              <a:srgbClr val="3465A4"/>
            </a:solidFill>
            <a:miter lim="800000"/>
            <a:headEnd/>
            <a:tailEnd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eaLnBrk="1" fontAlgn="auto">
              <a:spcAft>
                <a:spcPts val="0"/>
              </a:spcAft>
              <a:tabLst>
                <a:tab pos="0" algn="l"/>
                <a:tab pos="1474561" algn="l"/>
                <a:tab pos="2949479" algn="l"/>
                <a:tab pos="4424040" algn="l"/>
                <a:tab pos="5898958" algn="l"/>
                <a:tab pos="7373877" algn="l"/>
                <a:tab pos="8848438" algn="l"/>
                <a:tab pos="10323356" algn="l"/>
              </a:tabLst>
              <a:defRPr/>
            </a:pPr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ctrTitle"/>
          </p:nvPr>
        </p:nvSpPr>
        <p:spPr>
          <a:xfrm>
            <a:off x="1336679" y="2474915"/>
            <a:ext cx="8018465" cy="5265736"/>
          </a:xfrm>
        </p:spPr>
        <p:txBody>
          <a:bodyPr anchor="b"/>
          <a:lstStyle>
            <a:lvl1pPr>
              <a:defRPr lang="zh-TW" sz="6000"/>
            </a:lvl1pPr>
          </a:lstStyle>
          <a:p>
            <a:pPr lvl="0"/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副標題 2"/>
          <p:cNvSpPr txBox="1">
            <a:spLocks noGrp="1"/>
          </p:cNvSpPr>
          <p:nvPr>
            <p:ph type="subTitle" idx="1"/>
          </p:nvPr>
        </p:nvSpPr>
        <p:spPr>
          <a:xfrm>
            <a:off x="1336679" y="7943850"/>
            <a:ext cx="8018465" cy="3651254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pPr>
              <a:defRPr/>
            </a:pPr>
            <a:fld id="{C1F7BF1D-7CC4-4C96-AA0C-632DC9CBEC5B}" type="slidenum">
              <a:rPr/>
              <a:pPr>
                <a:defRPr/>
              </a:pPr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808417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TW"/>
            </a:lvl1pPr>
          </a:lstStyle>
          <a:p>
            <a:pPr lvl="0"/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pPr>
              <a:defRPr/>
            </a:pPr>
            <a:fld id="{0A53094B-38C5-4764-86D9-6072902F87C7}" type="slidenum">
              <a:rPr/>
              <a:pPr>
                <a:defRPr/>
              </a:pPr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78163350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 txBox="1">
            <a:spLocks noGrp="1"/>
          </p:cNvSpPr>
          <p:nvPr>
            <p:ph type="title" orient="vert"/>
          </p:nvPr>
        </p:nvSpPr>
        <p:spPr>
          <a:xfrm>
            <a:off x="7753353" y="604839"/>
            <a:ext cx="2405064" cy="12903198"/>
          </a:xfrm>
        </p:spPr>
        <p:txBody>
          <a:bodyPr vert="eaVert"/>
          <a:lstStyle>
            <a:lvl1pPr>
              <a:defRPr lang="zh-TW"/>
            </a:lvl1pPr>
          </a:lstStyle>
          <a:p>
            <a:pPr lvl="0"/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 txBox="1">
            <a:spLocks noGrp="1"/>
          </p:cNvSpPr>
          <p:nvPr>
            <p:ph type="body" orient="vert" idx="1"/>
          </p:nvPr>
        </p:nvSpPr>
        <p:spPr>
          <a:xfrm>
            <a:off x="534988" y="604839"/>
            <a:ext cx="7065961" cy="1290319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pPr>
              <a:defRPr/>
            </a:pPr>
            <a:fld id="{563BF3BC-A7BE-4A59-B26F-EE45F025EAD9}" type="slidenum">
              <a:rPr/>
              <a:pPr>
                <a:defRPr/>
              </a:pPr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803451792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TW"/>
            </a:lvl1pPr>
          </a:lstStyle>
          <a:p>
            <a:pPr lvl="0"/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pPr>
              <a:defRPr/>
            </a:pPr>
            <a:fld id="{4DC7CFA0-CE9F-4B09-A33C-0E847EAA4D94}" type="slidenum">
              <a:rPr/>
              <a:pPr>
                <a:defRPr/>
              </a:pPr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9635133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730248" y="3770308"/>
            <a:ext cx="9220196" cy="6291264"/>
          </a:xfrm>
        </p:spPr>
        <p:txBody>
          <a:bodyPr anchor="b"/>
          <a:lstStyle>
            <a:lvl1pPr>
              <a:defRPr lang="zh-TW" sz="6000"/>
            </a:lvl1pPr>
          </a:lstStyle>
          <a:p>
            <a:pPr lvl="0"/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730248" y="10121895"/>
            <a:ext cx="9220196" cy="3308354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pPr>
              <a:defRPr/>
            </a:pPr>
            <a:fld id="{9FF0A62B-8118-4F23-A4E1-8102CFCDCC72}" type="slidenum">
              <a:rPr/>
              <a:pPr>
                <a:defRPr/>
              </a:pPr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277293320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TW"/>
            </a:lvl1pPr>
          </a:lstStyle>
          <a:p>
            <a:pPr lvl="0"/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>
          <a:xfrm>
            <a:off x="534988" y="3529017"/>
            <a:ext cx="4735513" cy="99790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 txBox="1">
            <a:spLocks noGrp="1"/>
          </p:cNvSpPr>
          <p:nvPr>
            <p:ph idx="2"/>
          </p:nvPr>
        </p:nvSpPr>
        <p:spPr>
          <a:xfrm>
            <a:off x="5422904" y="3529017"/>
            <a:ext cx="4735513" cy="99790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pPr>
              <a:defRPr/>
            </a:pPr>
            <a:fld id="{4FBB31DC-D714-4358-823E-9D9A49BDF0A8}" type="slidenum">
              <a:rPr/>
              <a:pPr>
                <a:defRPr/>
              </a:pPr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30380084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736604" y="804864"/>
            <a:ext cx="9221788" cy="2924178"/>
          </a:xfrm>
        </p:spPr>
        <p:txBody>
          <a:bodyPr/>
          <a:lstStyle>
            <a:lvl1pPr>
              <a:defRPr lang="zh-TW"/>
            </a:lvl1pPr>
          </a:lstStyle>
          <a:p>
            <a:pPr lvl="0"/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736604" y="3706813"/>
            <a:ext cx="4522786" cy="181769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 txBox="1">
            <a:spLocks noGrp="1"/>
          </p:cNvSpPr>
          <p:nvPr>
            <p:ph idx="2"/>
          </p:nvPr>
        </p:nvSpPr>
        <p:spPr>
          <a:xfrm>
            <a:off x="736604" y="5524503"/>
            <a:ext cx="4522786" cy="812640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 txBox="1">
            <a:spLocks noGrp="1"/>
          </p:cNvSpPr>
          <p:nvPr>
            <p:ph type="body" idx="3"/>
          </p:nvPr>
        </p:nvSpPr>
        <p:spPr>
          <a:xfrm>
            <a:off x="5413376" y="3706813"/>
            <a:ext cx="4545016" cy="181769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 txBox="1">
            <a:spLocks noGrp="1"/>
          </p:cNvSpPr>
          <p:nvPr>
            <p:ph idx="4"/>
          </p:nvPr>
        </p:nvSpPr>
        <p:spPr>
          <a:xfrm>
            <a:off x="5413376" y="5524503"/>
            <a:ext cx="4545016" cy="812640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8" name="頁尾版面配置區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9" name="投影片編號版面配置區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pPr>
              <a:defRPr/>
            </a:pPr>
            <a:fld id="{94D2BDAB-4E10-4574-9D36-A0198D3DC893}" type="slidenum">
              <a:rPr/>
              <a:pPr>
                <a:defRPr/>
              </a:pPr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409069793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TW"/>
            </a:lvl1pPr>
          </a:lstStyle>
          <a:p>
            <a:pPr lvl="0"/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4" name="頁尾版面配置區 3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投影片編號版面配置區 4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pPr>
              <a:defRPr/>
            </a:pPr>
            <a:fld id="{5F914B0D-24E3-4CDA-95F9-42A536BDCF23}" type="slidenum">
              <a:rPr/>
              <a:pPr>
                <a:defRPr/>
              </a:pPr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72440368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頁尾版面配置區 2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4" name="投影片編號版面配置區 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pPr>
              <a:defRPr/>
            </a:pPr>
            <a:fld id="{94ADB0C8-E9B8-4061-B227-07B8F06EF5BD}" type="slidenum">
              <a:rPr/>
              <a:pPr>
                <a:defRPr/>
              </a:pPr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903518438"/>
      </p:ext>
    </p:extLst>
  </p:cSld>
  <p:clrMapOvr>
    <a:masterClrMapping/>
  </p:clrMapOvr>
  <p:transition spd="slow"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736604" y="1008061"/>
            <a:ext cx="3448046" cy="3529007"/>
          </a:xfrm>
        </p:spPr>
        <p:txBody>
          <a:bodyPr anchor="b"/>
          <a:lstStyle>
            <a:lvl1pPr>
              <a:defRPr lang="zh-TW" sz="3200"/>
            </a:lvl1pPr>
          </a:lstStyle>
          <a:p>
            <a:pPr lvl="0"/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>
          <a:xfrm>
            <a:off x="4545016" y="2178045"/>
            <a:ext cx="5413376" cy="107473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 txBox="1">
            <a:spLocks noGrp="1"/>
          </p:cNvSpPr>
          <p:nvPr>
            <p:ph type="body" idx="2"/>
          </p:nvPr>
        </p:nvSpPr>
        <p:spPr>
          <a:xfrm>
            <a:off x="736604" y="4537079"/>
            <a:ext cx="3448046" cy="840581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pPr>
              <a:defRPr/>
            </a:pPr>
            <a:fld id="{289D165A-517C-4DE7-8E06-3B75C74D55CC}" type="slidenum">
              <a:rPr/>
              <a:pPr>
                <a:defRPr/>
              </a:pPr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85542814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736604" y="1008061"/>
            <a:ext cx="3448046" cy="3529007"/>
          </a:xfrm>
        </p:spPr>
        <p:txBody>
          <a:bodyPr anchor="b"/>
          <a:lstStyle>
            <a:lvl1pPr>
              <a:defRPr lang="zh-TW" sz="3200"/>
            </a:lvl1pPr>
          </a:lstStyle>
          <a:p>
            <a:pPr lvl="0"/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 txBox="1">
            <a:spLocks noGrp="1"/>
          </p:cNvSpPr>
          <p:nvPr>
            <p:ph type="pic" idx="1"/>
          </p:nvPr>
        </p:nvSpPr>
        <p:spPr>
          <a:xfrm>
            <a:off x="4545016" y="2178045"/>
            <a:ext cx="5413376" cy="10747372"/>
          </a:xfrm>
        </p:spPr>
        <p:txBody>
          <a:bodyPr/>
          <a:lstStyle>
            <a:lvl1pPr>
              <a:defRPr lang="en-US"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smtClean="0"/>
          </a:p>
        </p:txBody>
      </p:sp>
      <p:sp>
        <p:nvSpPr>
          <p:cNvPr id="4" name="文字版面配置區 3"/>
          <p:cNvSpPr txBox="1">
            <a:spLocks noGrp="1"/>
          </p:cNvSpPr>
          <p:nvPr>
            <p:ph type="body" idx="2"/>
          </p:nvPr>
        </p:nvSpPr>
        <p:spPr>
          <a:xfrm>
            <a:off x="736604" y="4537079"/>
            <a:ext cx="3448046" cy="840581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pPr>
              <a:defRPr/>
            </a:pPr>
            <a:fld id="{E95EF6A8-0E0E-42D0-A15A-573F444B18B1}" type="slidenum">
              <a:rPr/>
              <a:pPr>
                <a:defRPr/>
              </a:pPr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2254295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 txBox="1">
            <a:spLocks noGrp="1"/>
          </p:cNvSpPr>
          <p:nvPr>
            <p:ph type="title"/>
          </p:nvPr>
        </p:nvSpPr>
        <p:spPr>
          <a:xfrm>
            <a:off x="534988" y="604838"/>
            <a:ext cx="9623425" cy="2520950"/>
          </a:xfrm>
          <a:prstGeom prst="rect">
            <a:avLst/>
          </a:prstGeom>
          <a:noFill/>
          <a:ln>
            <a:noFill/>
          </a:ln>
        </p:spPr>
        <p:txBody>
          <a:bodyPr vert="horz" wrap="square" lIns="147602" tIns="73801" rIns="147602" bIns="73801" anchor="ctr" anchorCtr="1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534988" y="3529013"/>
            <a:ext cx="9623425" cy="9979025"/>
          </a:xfrm>
          <a:prstGeom prst="rect">
            <a:avLst/>
          </a:prstGeom>
          <a:noFill/>
          <a:ln>
            <a:noFill/>
          </a:ln>
        </p:spPr>
        <p:txBody>
          <a:bodyPr vert="horz" wrap="square" lIns="147602" tIns="73801" rIns="147602" bIns="73801" anchor="t" anchorCtr="0" compatLnSpc="1">
            <a:noAutofit/>
          </a:bodyPr>
          <a:lstStyle/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2"/>
          </p:nvPr>
        </p:nvSpPr>
        <p:spPr>
          <a:xfrm>
            <a:off x="534988" y="14016038"/>
            <a:ext cx="2495550" cy="804862"/>
          </a:xfrm>
          <a:prstGeom prst="rect">
            <a:avLst/>
          </a:prstGeom>
          <a:noFill/>
          <a:ln>
            <a:noFill/>
          </a:ln>
        </p:spPr>
        <p:txBody>
          <a:bodyPr vert="horz" wrap="square" lIns="147602" tIns="73801" rIns="147602" bIns="73801" anchor="ctr" anchorCtr="0" compatLnSpc="1">
            <a:noAutofit/>
          </a:bodyPr>
          <a:lstStyle>
            <a:lvl1pPr marL="0" marR="0" lvl="0" indent="0" algn="l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1474561" algn="l"/>
                <a:tab pos="2949479" algn="l"/>
                <a:tab pos="4424040" algn="l"/>
                <a:tab pos="5898958" algn="l"/>
                <a:tab pos="7373877" algn="l"/>
                <a:tab pos="8848438" algn="l"/>
                <a:tab pos="10323356" algn="l"/>
              </a:tabLst>
              <a:defRPr lang="zh-TW" sz="2000" b="0" i="0" u="none" strike="noStrike" kern="1200" cap="none" spc="0" baseline="0" smtClean="0">
                <a:solidFill>
                  <a:srgbClr val="898989"/>
                </a:solidFill>
                <a:uFillTx/>
                <a:latin typeface="Calibri" pitchFamily="34"/>
                <a:ea typeface="新細明體" pitchFamily="18"/>
                <a:cs typeface="新細明體" pitchFamily="1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3"/>
          </p:nvPr>
        </p:nvSpPr>
        <p:spPr>
          <a:xfrm>
            <a:off x="3652838" y="14016038"/>
            <a:ext cx="3387725" cy="804862"/>
          </a:xfrm>
          <a:prstGeom prst="rect">
            <a:avLst/>
          </a:prstGeom>
          <a:noFill/>
          <a:ln>
            <a:noFill/>
          </a:ln>
        </p:spPr>
        <p:txBody>
          <a:bodyPr vert="horz" wrap="square" lIns="147602" tIns="73801" rIns="147602" bIns="73801" anchor="ctr" anchorCtr="0" compatLnSpc="1">
            <a:noAutofit/>
          </a:bodyPr>
          <a:lstStyle>
            <a:lvl1pPr marL="0" marR="0" lvl="0" indent="0" algn="l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1474561" algn="l"/>
                <a:tab pos="2949479" algn="l"/>
                <a:tab pos="4424040" algn="l"/>
                <a:tab pos="5898958" algn="l"/>
                <a:tab pos="7373877" algn="l"/>
                <a:tab pos="8848438" algn="l"/>
                <a:tab pos="10323356" algn="l"/>
              </a:tabLst>
              <a:defRPr lang="zh-TW" sz="2000" b="0" i="0" u="none" strike="noStrike" kern="1200" cap="none" spc="0" baseline="0" smtClean="0">
                <a:solidFill>
                  <a:srgbClr val="898989"/>
                </a:solidFill>
                <a:uFillTx/>
                <a:latin typeface="Calibri" pitchFamily="34"/>
                <a:ea typeface="新細明體" pitchFamily="18"/>
                <a:cs typeface="新細明體" pitchFamily="1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4"/>
          </p:nvPr>
        </p:nvSpPr>
        <p:spPr>
          <a:xfrm>
            <a:off x="7662863" y="14016038"/>
            <a:ext cx="2495550" cy="804862"/>
          </a:xfrm>
          <a:prstGeom prst="rect">
            <a:avLst/>
          </a:prstGeom>
          <a:noFill/>
          <a:ln>
            <a:noFill/>
          </a:ln>
        </p:spPr>
        <p:txBody>
          <a:bodyPr vert="horz" wrap="square" lIns="147602" tIns="73801" rIns="147602" bIns="73801" anchor="ctr" anchorCtr="0" compatLnSpc="1">
            <a:noAutofit/>
          </a:bodyPr>
          <a:lstStyle>
            <a:lvl1pPr marL="0" marR="0" lvl="0" indent="0" algn="r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1474561" algn="l"/>
                <a:tab pos="2949479" algn="l"/>
                <a:tab pos="4424040" algn="l"/>
                <a:tab pos="5898958" algn="l"/>
                <a:tab pos="7373877" algn="l"/>
                <a:tab pos="8848438" algn="l"/>
                <a:tab pos="10323356" algn="l"/>
              </a:tabLst>
              <a:defRPr lang="zh-TW" sz="2000" b="0" i="0" u="none" strike="noStrike" kern="1200" cap="none" spc="0" baseline="0" smtClean="0">
                <a:solidFill>
                  <a:srgbClr val="898989"/>
                </a:solidFill>
                <a:uFillTx/>
                <a:latin typeface="Calibri" pitchFamily="34"/>
                <a:ea typeface="新細明體" pitchFamily="18"/>
                <a:cs typeface="新細明體" pitchFamily="18"/>
              </a:defRPr>
            </a:lvl1pPr>
          </a:lstStyle>
          <a:p>
            <a:pPr>
              <a:defRPr/>
            </a:pPr>
            <a:fld id="{C8507478-F2B0-4CCD-96BE-A91717793050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  <p:sp>
        <p:nvSpPr>
          <p:cNvPr id="7" name="文字方塊 6"/>
          <p:cNvSpPr txBox="1"/>
          <p:nvPr userDrawn="1"/>
        </p:nvSpPr>
        <p:spPr>
          <a:xfrm>
            <a:off x="1530922" y="5702172"/>
            <a:ext cx="6863270" cy="5014595"/>
          </a:xfrm>
          <a:prstGeom prst="rect">
            <a:avLst/>
          </a:prstGeom>
          <a:blipFill dpi="0" rotWithShape="1">
            <a:blip r:embed="rId13">
              <a:alphaModFix amt="23000"/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tabLst>
          <a:tab pos="0" algn="l"/>
          <a:tab pos="1473200" algn="l"/>
          <a:tab pos="2947988" algn="l"/>
          <a:tab pos="4422775" algn="l"/>
          <a:tab pos="5897563" algn="l"/>
          <a:tab pos="7372350" algn="l"/>
          <a:tab pos="8847138" algn="l"/>
          <a:tab pos="10321925" algn="l"/>
        </a:tabLst>
        <a:defRPr lang="en-US" sz="7100">
          <a:solidFill>
            <a:srgbClr val="000000"/>
          </a:solidFill>
          <a:highlight>
            <a:scrgbClr r="0" g="0" b="0">
              <a:alpha val="0"/>
            </a:scrgbClr>
          </a:highlight>
          <a:latin typeface="Calibri" pitchFamily="34"/>
          <a:ea typeface="新細明體" pitchFamily="18"/>
        </a:defRPr>
      </a:lvl1pPr>
      <a:lvl2pPr algn="ctr" rtl="0" eaLnBrk="1" fontAlgn="base" hangingPunct="1">
        <a:spcBef>
          <a:spcPct val="0"/>
        </a:spcBef>
        <a:spcAft>
          <a:spcPct val="0"/>
        </a:spcAft>
        <a:tabLst>
          <a:tab pos="0" algn="l"/>
          <a:tab pos="1473200" algn="l"/>
          <a:tab pos="2947988" algn="l"/>
          <a:tab pos="4422775" algn="l"/>
          <a:tab pos="5897563" algn="l"/>
          <a:tab pos="7372350" algn="l"/>
          <a:tab pos="8847138" algn="l"/>
          <a:tab pos="10321925" algn="l"/>
        </a:tabLst>
        <a:defRPr sz="7100">
          <a:solidFill>
            <a:srgbClr val="000000"/>
          </a:solidFill>
          <a:latin typeface="Calibri" panose="020F0502020204030204" pitchFamily="34" charset="0"/>
          <a:ea typeface="新細明體" panose="02020500000000000000" pitchFamily="18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tabLst>
          <a:tab pos="0" algn="l"/>
          <a:tab pos="1473200" algn="l"/>
          <a:tab pos="2947988" algn="l"/>
          <a:tab pos="4422775" algn="l"/>
          <a:tab pos="5897563" algn="l"/>
          <a:tab pos="7372350" algn="l"/>
          <a:tab pos="8847138" algn="l"/>
          <a:tab pos="10321925" algn="l"/>
        </a:tabLst>
        <a:defRPr sz="7100">
          <a:solidFill>
            <a:srgbClr val="000000"/>
          </a:solidFill>
          <a:latin typeface="Calibri" panose="020F0502020204030204" pitchFamily="34" charset="0"/>
          <a:ea typeface="新細明體" panose="02020500000000000000" pitchFamily="18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tabLst>
          <a:tab pos="0" algn="l"/>
          <a:tab pos="1473200" algn="l"/>
          <a:tab pos="2947988" algn="l"/>
          <a:tab pos="4422775" algn="l"/>
          <a:tab pos="5897563" algn="l"/>
          <a:tab pos="7372350" algn="l"/>
          <a:tab pos="8847138" algn="l"/>
          <a:tab pos="10321925" algn="l"/>
        </a:tabLst>
        <a:defRPr sz="7100">
          <a:solidFill>
            <a:srgbClr val="000000"/>
          </a:solidFill>
          <a:latin typeface="Calibri" panose="020F0502020204030204" pitchFamily="34" charset="0"/>
          <a:ea typeface="新細明體" panose="02020500000000000000" pitchFamily="18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tabLst>
          <a:tab pos="0" algn="l"/>
          <a:tab pos="1473200" algn="l"/>
          <a:tab pos="2947988" algn="l"/>
          <a:tab pos="4422775" algn="l"/>
          <a:tab pos="5897563" algn="l"/>
          <a:tab pos="7372350" algn="l"/>
          <a:tab pos="8847138" algn="l"/>
          <a:tab pos="10321925" algn="l"/>
        </a:tabLst>
        <a:defRPr sz="7100">
          <a:solidFill>
            <a:srgbClr val="000000"/>
          </a:solidFill>
          <a:latin typeface="Calibri" panose="020F0502020204030204" pitchFamily="34" charset="0"/>
          <a:ea typeface="新細明體" panose="02020500000000000000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tabLst>
          <a:tab pos="0" algn="l"/>
          <a:tab pos="1473200" algn="l"/>
          <a:tab pos="2947988" algn="l"/>
          <a:tab pos="4422775" algn="l"/>
          <a:tab pos="5897563" algn="l"/>
          <a:tab pos="7372350" algn="l"/>
          <a:tab pos="8847138" algn="l"/>
          <a:tab pos="10321925" algn="l"/>
        </a:tabLst>
        <a:defRPr sz="7100">
          <a:solidFill>
            <a:srgbClr val="000000"/>
          </a:solidFill>
          <a:latin typeface="Calibri" panose="020F0502020204030204" pitchFamily="34" charset="0"/>
          <a:ea typeface="新細明體" panose="02020500000000000000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tabLst>
          <a:tab pos="0" algn="l"/>
          <a:tab pos="1473200" algn="l"/>
          <a:tab pos="2947988" algn="l"/>
          <a:tab pos="4422775" algn="l"/>
          <a:tab pos="5897563" algn="l"/>
          <a:tab pos="7372350" algn="l"/>
          <a:tab pos="8847138" algn="l"/>
          <a:tab pos="10321925" algn="l"/>
        </a:tabLst>
        <a:defRPr sz="7100">
          <a:solidFill>
            <a:srgbClr val="000000"/>
          </a:solidFill>
          <a:latin typeface="Calibri" panose="020F0502020204030204" pitchFamily="34" charset="0"/>
          <a:ea typeface="新細明體" panose="02020500000000000000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tabLst>
          <a:tab pos="0" algn="l"/>
          <a:tab pos="1473200" algn="l"/>
          <a:tab pos="2947988" algn="l"/>
          <a:tab pos="4422775" algn="l"/>
          <a:tab pos="5897563" algn="l"/>
          <a:tab pos="7372350" algn="l"/>
          <a:tab pos="8847138" algn="l"/>
          <a:tab pos="10321925" algn="l"/>
        </a:tabLst>
        <a:defRPr sz="7100">
          <a:solidFill>
            <a:srgbClr val="000000"/>
          </a:solidFill>
          <a:latin typeface="Calibri" panose="020F0502020204030204" pitchFamily="34" charset="0"/>
          <a:ea typeface="新細明體" panose="02020500000000000000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tabLst>
          <a:tab pos="0" algn="l"/>
          <a:tab pos="1473200" algn="l"/>
          <a:tab pos="2947988" algn="l"/>
          <a:tab pos="4422775" algn="l"/>
          <a:tab pos="5897563" algn="l"/>
          <a:tab pos="7372350" algn="l"/>
          <a:tab pos="8847138" algn="l"/>
          <a:tab pos="10321925" algn="l"/>
        </a:tabLst>
        <a:defRPr sz="7100">
          <a:solidFill>
            <a:srgbClr val="000000"/>
          </a:solidFill>
          <a:latin typeface="Calibri" panose="020F0502020204030204" pitchFamily="34" charset="0"/>
          <a:ea typeface="新細明體" panose="02020500000000000000" pitchFamily="18" charset="-120"/>
        </a:defRPr>
      </a:lvl9pPr>
    </p:titleStyle>
    <p:bodyStyle>
      <a:lvl1pPr algn="l" rtl="0" eaLnBrk="1" fontAlgn="base" hangingPunct="1">
        <a:spcBef>
          <a:spcPts val="1300"/>
        </a:spcBef>
        <a:spcAft>
          <a:spcPct val="0"/>
        </a:spcAft>
        <a:tabLst>
          <a:tab pos="920750" algn="l"/>
          <a:tab pos="2395538" algn="l"/>
          <a:tab pos="3870325" algn="l"/>
          <a:tab pos="5345113" algn="l"/>
          <a:tab pos="6819900" algn="l"/>
          <a:tab pos="8294688" algn="l"/>
          <a:tab pos="9769475" algn="l"/>
        </a:tabLst>
        <a:defRPr lang="zh-TW" sz="5200">
          <a:solidFill>
            <a:srgbClr val="000000"/>
          </a:solidFill>
          <a:highlight>
            <a:scrgbClr r="0" g="0" b="0">
              <a:alpha val="0"/>
            </a:scrgbClr>
          </a:highlight>
          <a:latin typeface="Calibri" pitchFamily="34"/>
          <a:ea typeface="新細明體" pitchFamily="18"/>
        </a:defRPr>
      </a:lvl1pPr>
      <a:lvl2pPr marL="685800" lvl="1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zh-TW" sz="2400" kern="1200">
          <a:solidFill>
            <a:srgbClr val="000000"/>
          </a:solidFill>
          <a:latin typeface="Calibri"/>
          <a:ea typeface="新細明體" pitchFamily="18"/>
        </a:defRPr>
      </a:lvl2pPr>
      <a:lvl3pPr marL="1143000" lvl="2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zh-TW" sz="2000" kern="1200">
          <a:solidFill>
            <a:srgbClr val="000000"/>
          </a:solidFill>
          <a:latin typeface="Calibri"/>
          <a:ea typeface="新細明體" pitchFamily="18"/>
        </a:defRPr>
      </a:lvl3pPr>
      <a:lvl4pPr marL="1600200" lvl="3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zh-TW" kern="1200">
          <a:solidFill>
            <a:srgbClr val="000000"/>
          </a:solidFill>
          <a:latin typeface="Calibri"/>
          <a:ea typeface="新細明體" pitchFamily="18"/>
        </a:defRPr>
      </a:lvl4pPr>
      <a:lvl5pPr marL="2057400" lvl="4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zh-TW" kern="1200">
          <a:solidFill>
            <a:srgbClr val="000000"/>
          </a:solidFill>
          <a:latin typeface="Calibri"/>
          <a:ea typeface="新細明體" pitchFamily="1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bg>
      <p:bgPr>
        <a:solidFill>
          <a:srgbClr val="FFFFFF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"/>
          <p:cNvSpPr>
            <a:spLocks/>
          </p:cNvSpPr>
          <p:nvPr/>
        </p:nvSpPr>
        <p:spPr bwMode="auto">
          <a:xfrm>
            <a:off x="61912" y="39688"/>
            <a:ext cx="10498138" cy="586953"/>
          </a:xfrm>
          <a:custGeom>
            <a:avLst/>
            <a:gdLst>
              <a:gd name="T0" fmla="*/ 4685344 w 21600"/>
              <a:gd name="T1" fmla="*/ 0 h 21600"/>
              <a:gd name="T2" fmla="*/ 9370688 w 21600"/>
              <a:gd name="T3" fmla="*/ 293477 h 21600"/>
              <a:gd name="T4" fmla="*/ 4685344 w 21600"/>
              <a:gd name="T5" fmla="*/ 586953 h 21600"/>
              <a:gd name="T6" fmla="*/ 0 w 21600"/>
              <a:gd name="T7" fmla="*/ 29347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4" tIns="46798" rIns="90004" bIns="46798" anchor="ctr">
            <a:spAutoFit/>
          </a:bodyPr>
          <a:lstStyle>
            <a:lvl1pPr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zh-TW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明新科技</a:t>
            </a:r>
            <a:r>
              <a:rPr lang="zh-TW" altLang="zh-TW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大學運動</a:t>
            </a:r>
            <a:r>
              <a:rPr lang="zh-TW" alt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事業</a:t>
            </a:r>
            <a:r>
              <a:rPr lang="zh-TW" altLang="zh-TW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管理系</a:t>
            </a:r>
            <a:r>
              <a:rPr lang="zh-TW" altLang="zh-TW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○○○</a:t>
            </a:r>
            <a:r>
              <a:rPr lang="zh-TW" alt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學年</a:t>
            </a:r>
            <a:r>
              <a:rPr lang="zh-TW" alt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度</a:t>
            </a:r>
            <a:r>
              <a:rPr lang="zh-TW" altLang="zh-TW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畢業</a:t>
            </a:r>
            <a:r>
              <a:rPr lang="zh-TW" altLang="zh-TW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專題發表</a:t>
            </a:r>
          </a:p>
        </p:txBody>
      </p:sp>
      <p:sp>
        <p:nvSpPr>
          <p:cNvPr id="15364" name="矩形 4"/>
          <p:cNvSpPr>
            <a:spLocks/>
          </p:cNvSpPr>
          <p:nvPr/>
        </p:nvSpPr>
        <p:spPr bwMode="auto">
          <a:xfrm>
            <a:off x="1766888" y="774700"/>
            <a:ext cx="9232900" cy="1447800"/>
          </a:xfrm>
          <a:custGeom>
            <a:avLst/>
            <a:gdLst>
              <a:gd name="T0" fmla="*/ 4616449 w 21600"/>
              <a:gd name="T1" fmla="*/ 0 h 21600"/>
              <a:gd name="T2" fmla="*/ 9232897 w 21600"/>
              <a:gd name="T3" fmla="*/ 724365 h 21600"/>
              <a:gd name="T4" fmla="*/ 4616449 w 21600"/>
              <a:gd name="T5" fmla="*/ 1448729 h 21600"/>
              <a:gd name="T6" fmla="*/ 0 w 21600"/>
              <a:gd name="T7" fmla="*/ 724365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4" tIns="46798" rIns="90004" bIns="46798">
            <a:spAutoFit/>
          </a:bodyPr>
          <a:lstStyle>
            <a:lvl1pPr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zh-TW" sz="2200" b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專題名稱：</a:t>
            </a:r>
            <a:r>
              <a:rPr lang="en-US" altLang="zh-TW" sz="22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zh-TW" sz="22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○○○○○○○○○○○○○○○○○○</a:t>
            </a:r>
            <a:r>
              <a:rPr lang="en-US" altLang="zh-TW" sz="2200" b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en-US" altLang="zh-TW" sz="2200" b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zh-TW" sz="2200" b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班級：運三</a:t>
            </a:r>
            <a:r>
              <a:rPr lang="zh-TW" altLang="zh-TW" sz="22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○</a:t>
            </a:r>
            <a:endParaRPr lang="en-US" altLang="zh-TW" sz="2200" b="1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/>
            <a:r>
              <a:rPr lang="zh-TW" altLang="zh-TW" sz="2200" b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組員姓名：</a:t>
            </a:r>
            <a:r>
              <a:rPr lang="zh-TW" altLang="zh-TW" sz="22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○○○、</a:t>
            </a:r>
            <a:r>
              <a:rPr lang="en-US" altLang="zh-TW" sz="22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zh-TW" sz="22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○○○、○○○、</a:t>
            </a:r>
            <a:r>
              <a:rPr lang="en-US" altLang="zh-TW" sz="22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zh-TW" sz="22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○○○</a:t>
            </a:r>
            <a:r>
              <a:rPr lang="en-US" altLang="zh-TW" sz="22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zh-TW" sz="22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、○○○</a:t>
            </a:r>
          </a:p>
          <a:p>
            <a:pPr eaLnBrk="1" hangingPunct="1"/>
            <a:r>
              <a:rPr lang="zh-TW" altLang="zh-TW" sz="2200" b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指導老師：</a:t>
            </a:r>
            <a:r>
              <a:rPr lang="zh-TW" altLang="zh-TW" sz="22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○○○</a:t>
            </a:r>
            <a:endParaRPr lang="en-US" altLang="zh-TW" sz="220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5365" name="直線接點 9"/>
          <p:cNvSpPr>
            <a:spLocks/>
          </p:cNvSpPr>
          <p:nvPr/>
        </p:nvSpPr>
        <p:spPr bwMode="auto">
          <a:xfrm>
            <a:off x="306388" y="2681288"/>
            <a:ext cx="10009187" cy="0"/>
          </a:xfrm>
          <a:custGeom>
            <a:avLst/>
            <a:gdLst>
              <a:gd name="T0" fmla="*/ 5004539 w 10009077"/>
              <a:gd name="T1" fmla="*/ 10009077 w 10009077"/>
              <a:gd name="T2" fmla="*/ 5004539 w 10009077"/>
              <a:gd name="T3" fmla="*/ 0 w 10009077"/>
              <a:gd name="T4" fmla="*/ 0 w 10009077"/>
              <a:gd name="T5" fmla="*/ 10009077 w 10009077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w 10009077"/>
              <a:gd name="T13" fmla="*/ 10009077 w 10009077"/>
            </a:gdLst>
            <a:ahLst/>
            <a:cxnLst>
              <a:cxn ang="T6">
                <a:pos x="T0" y="0"/>
              </a:cxn>
              <a:cxn ang="T7">
                <a:pos x="T1" y="0"/>
              </a:cxn>
              <a:cxn ang="T8">
                <a:pos x="T2" y="0"/>
              </a:cxn>
              <a:cxn ang="T9">
                <a:pos x="T3" y="0"/>
              </a:cxn>
              <a:cxn ang="T10">
                <a:pos x="T4" y="0"/>
              </a:cxn>
              <a:cxn ang="T11">
                <a:pos x="T5" y="0"/>
              </a:cxn>
            </a:cxnLst>
            <a:rect l="T12" t="0" r="T13" b="0"/>
            <a:pathLst>
              <a:path w="10009077">
                <a:moveTo>
                  <a:pt x="0" y="0"/>
                </a:moveTo>
                <a:lnTo>
                  <a:pt x="10009077" y="1"/>
                </a:lnTo>
              </a:path>
            </a:pathLst>
          </a:custGeom>
          <a:noFill/>
          <a:ln w="1908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4" tIns="46798" rIns="90004" bIns="46798"/>
          <a:lstStyle/>
          <a:p>
            <a:endParaRPr lang="zh-TW" altLang="en-US"/>
          </a:p>
        </p:txBody>
      </p:sp>
      <p:sp>
        <p:nvSpPr>
          <p:cNvPr id="15366" name="Rectangle 2"/>
          <p:cNvSpPr>
            <a:spLocks/>
          </p:cNvSpPr>
          <p:nvPr/>
        </p:nvSpPr>
        <p:spPr bwMode="auto">
          <a:xfrm>
            <a:off x="522288" y="8121650"/>
            <a:ext cx="2160587" cy="368300"/>
          </a:xfrm>
          <a:custGeom>
            <a:avLst/>
            <a:gdLst>
              <a:gd name="T0" fmla="*/ 1080181 w 21600"/>
              <a:gd name="T1" fmla="*/ 0 h 21600"/>
              <a:gd name="T2" fmla="*/ 2160361 w 21600"/>
              <a:gd name="T3" fmla="*/ 184137 h 21600"/>
              <a:gd name="T4" fmla="*/ 1080181 w 21600"/>
              <a:gd name="T5" fmla="*/ 368274 h 21600"/>
              <a:gd name="T6" fmla="*/ 0 w 21600"/>
              <a:gd name="T7" fmla="*/ 18413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4" tIns="46798" rIns="90004" bIns="46798" anchor="ctr">
            <a:spAutoFit/>
          </a:bodyPr>
          <a:lstStyle>
            <a:lvl1pPr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zh-TW" b="1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15367" name="文字方塊 14"/>
          <p:cNvSpPr>
            <a:spLocks/>
          </p:cNvSpPr>
          <p:nvPr/>
        </p:nvSpPr>
        <p:spPr bwMode="auto">
          <a:xfrm>
            <a:off x="442913" y="3092450"/>
            <a:ext cx="9577387" cy="3479800"/>
          </a:xfrm>
          <a:custGeom>
            <a:avLst/>
            <a:gdLst>
              <a:gd name="T0" fmla="*/ 4788539 w 21600"/>
              <a:gd name="T1" fmla="*/ 0 h 21600"/>
              <a:gd name="T2" fmla="*/ 9577078 w 21600"/>
              <a:gd name="T3" fmla="*/ 1740026 h 21600"/>
              <a:gd name="T4" fmla="*/ 4788539 w 21600"/>
              <a:gd name="T5" fmla="*/ 3480052 h 21600"/>
              <a:gd name="T6" fmla="*/ 0 w 21600"/>
              <a:gd name="T7" fmla="*/ 1740026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4" tIns="46798" rIns="90004" bIns="46798">
            <a:spAutoFit/>
          </a:bodyPr>
          <a:lstStyle>
            <a:lvl1pPr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zh-TW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格式說明</a:t>
            </a: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撰寫前請刪除本段說明文字</a:t>
            </a: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eaLnBrk="1" hangingPunct="1"/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中文字型：標楷體、英文字體為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Times New Roman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字體大小：專題名稱、組員姓名、指導老師、口試委員、口試日期時間：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22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號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內文：標題請用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22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號、其他請用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號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、字體顏色為黑色。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項目符號順序：壹、貳、參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......</a:t>
            </a:r>
            <a:b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一、二、三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......</a:t>
            </a:r>
            <a:b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(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) .....</a:t>
            </a:r>
            <a:b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1.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3. .....</a:t>
            </a:r>
            <a:b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(1)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(3) .....</a:t>
            </a:r>
            <a:b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行距：單行行距。</a:t>
            </a:r>
          </a:p>
          <a:p>
            <a:pPr eaLnBrk="1" hangingPunct="1"/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完成編輯後，請轉換成為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PDF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格式。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5368" name="Picture 8" descr="http://www.must.edu.tw/upfiles/ADUpload/c_down136040817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750888"/>
            <a:ext cx="1866900" cy="141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9" name="直線接點 9"/>
          <p:cNvSpPr>
            <a:spLocks/>
          </p:cNvSpPr>
          <p:nvPr/>
        </p:nvSpPr>
        <p:spPr bwMode="auto">
          <a:xfrm>
            <a:off x="306388" y="2795588"/>
            <a:ext cx="10009187" cy="0"/>
          </a:xfrm>
          <a:custGeom>
            <a:avLst/>
            <a:gdLst>
              <a:gd name="T0" fmla="*/ 5004539 w 10009077"/>
              <a:gd name="T1" fmla="*/ 10009077 w 10009077"/>
              <a:gd name="T2" fmla="*/ 5004539 w 10009077"/>
              <a:gd name="T3" fmla="*/ 0 w 10009077"/>
              <a:gd name="T4" fmla="*/ 0 w 10009077"/>
              <a:gd name="T5" fmla="*/ 10009077 w 10009077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w 10009077"/>
              <a:gd name="T13" fmla="*/ 10009077 w 10009077"/>
            </a:gdLst>
            <a:ahLst/>
            <a:cxnLst>
              <a:cxn ang="T6">
                <a:pos x="T0" y="0"/>
              </a:cxn>
              <a:cxn ang="T7">
                <a:pos x="T1" y="0"/>
              </a:cxn>
              <a:cxn ang="T8">
                <a:pos x="T2" y="0"/>
              </a:cxn>
              <a:cxn ang="T9">
                <a:pos x="T3" y="0"/>
              </a:cxn>
              <a:cxn ang="T10">
                <a:pos x="T4" y="0"/>
              </a:cxn>
              <a:cxn ang="T11">
                <a:pos x="T5" y="0"/>
              </a:cxn>
            </a:cxnLst>
            <a:rect l="T12" t="0" r="T13" b="0"/>
            <a:pathLst>
              <a:path w="10009077">
                <a:moveTo>
                  <a:pt x="0" y="0"/>
                </a:moveTo>
                <a:lnTo>
                  <a:pt x="10009077" y="1"/>
                </a:lnTo>
              </a:path>
            </a:pathLst>
          </a:custGeom>
          <a:noFill/>
          <a:ln w="1908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4" tIns="46798" rIns="90004" bIns="46798"/>
          <a:lstStyle/>
          <a:p>
            <a:endParaRPr lang="zh-TW" altLang="en-US"/>
          </a:p>
        </p:txBody>
      </p:sp>
      <p:sp>
        <p:nvSpPr>
          <p:cNvPr id="15370" name="矩形 7"/>
          <p:cNvSpPr>
            <a:spLocks/>
          </p:cNvSpPr>
          <p:nvPr/>
        </p:nvSpPr>
        <p:spPr bwMode="auto">
          <a:xfrm>
            <a:off x="5722938" y="1808163"/>
            <a:ext cx="3779837" cy="433387"/>
          </a:xfrm>
          <a:custGeom>
            <a:avLst/>
            <a:gdLst>
              <a:gd name="T0" fmla="*/ 1889448 w 21600"/>
              <a:gd name="T1" fmla="*/ 0 h 21600"/>
              <a:gd name="T2" fmla="*/ 3778895 w 21600"/>
              <a:gd name="T3" fmla="*/ 216534 h 21600"/>
              <a:gd name="T4" fmla="*/ 1889448 w 21600"/>
              <a:gd name="T5" fmla="*/ 433068 h 21600"/>
              <a:gd name="T6" fmla="*/ 0 w 21600"/>
              <a:gd name="T7" fmla="*/ 216534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4" tIns="46798" rIns="90004" bIns="46798">
            <a:spAutoFit/>
          </a:bodyPr>
          <a:lstStyle>
            <a:lvl1pPr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zh-TW" sz="2200" b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口試委員</a:t>
            </a:r>
            <a:r>
              <a:rPr lang="zh-TW" altLang="zh-TW" sz="22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：</a:t>
            </a:r>
            <a:r>
              <a:rPr lang="en-US" altLang="zh-TW" sz="22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zh-TW" sz="22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○○○、</a:t>
            </a:r>
            <a:r>
              <a:rPr lang="en-US" altLang="zh-TW" sz="22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zh-TW" sz="22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○○○</a:t>
            </a:r>
            <a:r>
              <a:rPr lang="en-US" altLang="zh-TW" sz="22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15371" name="矩形 7"/>
          <p:cNvSpPr>
            <a:spLocks/>
          </p:cNvSpPr>
          <p:nvPr/>
        </p:nvSpPr>
        <p:spPr bwMode="auto">
          <a:xfrm>
            <a:off x="1141413" y="2205038"/>
            <a:ext cx="9369425" cy="433387"/>
          </a:xfrm>
          <a:custGeom>
            <a:avLst/>
            <a:gdLst>
              <a:gd name="T0" fmla="*/ 4685344 w 21600"/>
              <a:gd name="T1" fmla="*/ 0 h 21600"/>
              <a:gd name="T2" fmla="*/ 9370688 w 21600"/>
              <a:gd name="T3" fmla="*/ 216534 h 21600"/>
              <a:gd name="T4" fmla="*/ 4685344 w 21600"/>
              <a:gd name="T5" fmla="*/ 433068 h 21600"/>
              <a:gd name="T6" fmla="*/ 0 w 21600"/>
              <a:gd name="T7" fmla="*/ 216534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4" tIns="46798" rIns="90004" bIns="46798">
            <a:spAutoFit/>
          </a:bodyPr>
          <a:lstStyle>
            <a:lvl1pPr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1473200" algn="l"/>
                <a:tab pos="2947988" algn="l"/>
                <a:tab pos="4422775" algn="l"/>
                <a:tab pos="5897563" algn="l"/>
                <a:tab pos="7372350" algn="l"/>
                <a:tab pos="8847138" algn="l"/>
                <a:tab pos="103219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zh-TW" sz="2200" b="1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口試日期：中華民國</a:t>
            </a:r>
            <a:r>
              <a:rPr lang="en-US" altLang="zh-TW" sz="22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000</a:t>
            </a:r>
            <a:r>
              <a:rPr lang="zh-TW" altLang="zh-TW" sz="22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2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00</a:t>
            </a:r>
            <a:r>
              <a:rPr lang="zh-TW" altLang="zh-TW" sz="22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2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00</a:t>
            </a:r>
            <a:r>
              <a:rPr lang="zh-TW" altLang="zh-TW" sz="22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日</a:t>
            </a:r>
            <a:r>
              <a:rPr lang="en-US" altLang="zh-TW" sz="22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2200" b="1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口試時間</a:t>
            </a:r>
            <a:r>
              <a:rPr lang="zh-TW" altLang="zh-TW" sz="22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22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00</a:t>
            </a:r>
            <a:r>
              <a:rPr lang="zh-TW" altLang="zh-TW" sz="22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22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00 – 00</a:t>
            </a:r>
            <a:r>
              <a:rPr lang="zh-TW" altLang="zh-TW" sz="22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22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00</a:t>
            </a:r>
            <a:endParaRPr lang="zh-TW" altLang="zh-TW" sz="220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預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專題海報格式.odp" id="{46F233F6-2A2A-41FE-8AEE-8F55BE5284F4}" vid="{C6175579-7F6E-4FCE-A522-CC8C4648B58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專題海報格式</Template>
  <TotalTime>12</TotalTime>
  <Words>90</Words>
  <Application>Microsoft Office PowerPoint</Application>
  <PresentationFormat>自訂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Times New Roman</vt:lpstr>
      <vt:lpstr>預設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上機001</dc:creator>
  <cp:lastModifiedBy>上機001</cp:lastModifiedBy>
  <cp:revision>7</cp:revision>
  <cp:lastPrinted>2020-05-01T08:00:22Z</cp:lastPrinted>
  <dcterms:created xsi:type="dcterms:W3CDTF">2020-05-01T08:02:48Z</dcterms:created>
  <dcterms:modified xsi:type="dcterms:W3CDTF">2023-04-17T08:36:24Z</dcterms:modified>
</cp:coreProperties>
</file>