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BEDBF2-0426-462D-84A3-A05FB35BA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C92919A-311F-42B6-9208-7A9D5C815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94F23C-077E-457B-A377-ED27A67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E157E8-CABB-4161-BFEA-1B736D9A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D90B44-9CE0-4813-B426-930CE137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76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59FA2-CF06-419D-BC10-0E209DA8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17587F4-3B7A-4BC4-8924-DED7189A5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CD4638-391F-4E6C-80D5-AF752CB7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127391-2899-4B74-A39E-51228461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7E83CF-52F5-4F70-9E09-D0BA0E55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2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27351F8-A9B5-487F-89ED-A65EA14E0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84BD40B-D4EA-412A-AA45-59D80E66A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E0FC98-D7C2-4F21-B02F-43208534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5FF141-CB90-4E7F-B7B7-5769F706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579D0E-BA0D-4A93-BC14-9D1D77FC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73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40B094-A241-45C4-8DFB-936AB295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120682-D748-46B3-82D3-7391B844E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FAC1C6-6446-4D71-A806-FDC39AA3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75C5F1-A432-4942-9C8B-F8DB29B8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E0C5E3-21C4-45E7-855D-4ACF83CF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51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372DA3-A0BA-444B-A268-EE6D7E85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BDBE195-242C-48DA-9F2D-8DD23FBBE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03D514-06E9-42EF-8776-0E019398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48F1C8-4436-4DA6-BCAC-618B3297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0FD806-5782-44F2-BAE3-9FCA4170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29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CFA4C5-6376-4333-AD2A-6D3935A5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6CDC97-A206-4A65-8A6D-D2824BA73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52CFEC1-46D2-47A1-8636-0EF4E22C3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C0F2AE-0A66-4D7F-A00C-7CA7F550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715ED2F-9602-4801-BF3B-88C6C7C9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50100C2-08EA-462C-8092-39A7DFA7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61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456173-E9CE-4BC8-A754-509FA79B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23DF7A-CC2D-449F-B95A-53DCDC3B9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4962D2D-6DF8-4F70-8EC2-944A5B240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F618ACD-2FA8-4386-A90C-EE907FE6D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DA08E4B-0675-43B0-81AC-43126230D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85C7A8B-A786-44EE-85A2-9E0043D9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02E0EA2-5160-4670-BB2C-BD3F2AEC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61C0F8-40B5-4B03-9493-3C7266C0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07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95D59F-06DB-4D45-ADD0-23830F5E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365BF5-18B9-418D-8EFD-C9B78F0A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70A146-D971-44F9-809F-01E01873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200775B-5A7D-4DD8-A290-1766DCA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9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9C90C4B-EFD8-48AF-BC0F-A8C6C7D9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37B7936-8C5A-4D87-A1A3-E28BA491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6B274C-7B69-4398-8D15-E4E697CC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66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443BFF-3ABE-4D72-8770-2B2C9A40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CB09B3-6D76-45F1-878E-E67CE00F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BCC38C2-77A5-4343-94F8-C3A085832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BCCD590-947D-4208-A678-AC5D962E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1FB9A5-86F1-4F06-942F-F0C1D5D0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0F11ACC-6AFF-4874-95D9-3C0F59C1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87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9FB68F-206F-4DDB-BA66-48398B4F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3F3714F-99AC-49CA-9FEC-64DC76B5D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3E908F-7224-4D04-A134-9483C71D5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EDC4253-E4BD-48C8-901E-637FD119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76C040-AA38-4FDB-9DD3-E2094FD4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5F0439-FBE1-4242-93A4-9243638E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4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826EEF0-6BB6-4CBB-A1F1-7D73DAF6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19C80E-01C9-40FE-BFF2-6A1ADC3F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4D4D8C-3FA7-4175-9398-3785600A6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5BF44-66CE-4F7F-80D1-4147DB7E60DE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CF5DB6-25EC-4765-B302-5A61B83EA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2DEE4FD-8A52-4089-AF1D-2B8B9F0F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B38F-004E-46EA-9E86-F276730A7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51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7E4ADFC-6D05-4FE3-9746-960797A7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5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63834F2-304E-483B-8BAB-08027DC50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AB79CAC-3919-4BBB-8952-ADA1812C1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4D4EE6-ABFB-4695-A014-D7625A27F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5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9936D5E-D7AB-40C0-AEC9-A7BF8D66A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0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ADB058B-6025-4825-82E1-8669C696B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5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7CFC080-781E-450E-A094-85AB7B850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3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99050FF-C777-478D-93BA-282B0B4DE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3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B687F82-CAC1-47DB-BE99-4B0208607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5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D7D127D-DCB6-4281-AD47-E6509D0C7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5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6FFBD55-09F8-42A5-990C-960A20C47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52CB822-D3FF-4234-AF61-4BC32B9A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2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A5D27CE-FA2D-4A68-8871-5E0B9C5D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0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3D9AD67-39F0-49A1-8CD5-3CE4B112A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17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DC94E83-DCCD-4FFC-9B27-A9454E9D9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53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1832A8D-FF0E-4BF4-821B-83737DF53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99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6F8A4B8-8D5C-4491-A6EC-202BF8015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42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BBFEF10-2802-4A63-934A-CE5CA9320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1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91D0702-EBB5-432E-9D8C-442925F9A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53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CC2B3E7-302E-4BD7-A2D3-3B0A8312E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9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55CA97A-3DED-4ADC-A7D8-0163ADB8B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84D38B4-197A-45C2-BE0D-5BB3BDBF4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2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5EFDF2-56D2-4069-BAD3-7D3B9DC29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44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83822AF-813A-4DD7-B77C-5790343A3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24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762E713-0D2F-40EA-A28E-404A51B9D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91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A9504DC-3893-417E-8DA8-B81BA029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60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6C2D3CD-47A8-48A2-9F63-E504E7F6C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84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56F9330-40A1-4D52-9290-451F5F979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72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D24038A-AB93-4C39-BF77-79B28418A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654C180-0B59-44B3-8602-BB1CFDD8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5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97D8328-7BE7-4DC0-830E-2E2910F15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01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DC35309-305D-4827-877E-3567C888A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93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B7200F1-A144-4AAC-AB97-93355A45F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7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5FCB437-D709-46E3-A20E-E5CD8C35D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79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09D0BEC-52FE-426A-B569-B0630328D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6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C32852B-F0A6-4D4C-B100-1D7A9B918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0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45DCAD3-31A3-4F0D-B501-C906024BA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2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CE1C9E2-10FB-46F6-B8C7-BD2F34DF4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4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8AC04DD-AD63-4F0C-B2DA-7025FCF3D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5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91F3EB9-AE82-4A66-8784-351F547CD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寬螢幕</PresentationFormat>
  <Paragraphs>0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5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黃子芸</dc:creator>
  <cp:lastModifiedBy>黃子芸</cp:lastModifiedBy>
  <cp:revision>10</cp:revision>
  <dcterms:created xsi:type="dcterms:W3CDTF">2024-10-05T13:42:47Z</dcterms:created>
  <dcterms:modified xsi:type="dcterms:W3CDTF">2024-10-10T14:02:50Z</dcterms:modified>
</cp:coreProperties>
</file>